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463" r:id="rId3"/>
    <p:sldId id="529" r:id="rId4"/>
    <p:sldId id="530" r:id="rId5"/>
    <p:sldId id="531" r:id="rId6"/>
    <p:sldId id="532" r:id="rId7"/>
    <p:sldId id="534" r:id="rId8"/>
    <p:sldId id="535" r:id="rId9"/>
    <p:sldId id="536" r:id="rId10"/>
    <p:sldId id="537" r:id="rId11"/>
    <p:sldId id="533" r:id="rId12"/>
    <p:sldId id="477" r:id="rId13"/>
    <p:sldId id="399" r:id="rId14"/>
    <p:sldId id="409" r:id="rId15"/>
    <p:sldId id="481" r:id="rId16"/>
    <p:sldId id="482" r:id="rId17"/>
    <p:sldId id="5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2:48.3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2121 1938 0,'0'-27'31,"-27"27"32,1 0-48,0 0 1,0 0-1,0 0-15,0 27 0,-1-27 16,1 26-16,0 0 16,-26 0-16,25 0 0,1 27 15,0-27-15,-26 26 0,25-25 16,1 25-16,26 0 16,-26 1-16,26-1 0,0 0 15,0 1-15,0-1 16,26 0-16,0 27 0,27-27 15,-1 1-15,1-27 0,-1 26 16,0-25-16,27 25 16,-27-26-16,27-26 0,-1 0 15,27 0-15,-26 0 16,-1-26-16,27-26 0,-26 25 16,25-25-16,-25-27 0,-27 27 15,27-27-15,-27 1 16,1-1-16,-27 1 0,0-27 15,-26 27-15,0-1 0,0 27 16,-26-1-16,0 1 16,-27-1-16,1 1 0,-27 26 15,27 0-15,-27 26 16,1-26-16,-1 26 0,1-27 16,-1 27-16,27 0 15,-1 0-15,1 0 0,26 0 16,-27 27-16,27-27 0,26 26 15,-26-26-15</inkml:trace>
  <inkml:trace contextRef="#ctx0" brushRef="#br0" timeOffset="1108">2068 3116 0,'0'-26'16,"0"0"-16,0-1 16,0 1-1,0 52 17,0 1-17,0-1 1,0 0-16,-26 0 0,26 27 15,-26-27-15,26 26 0,0 0 16,-26 1-16,0 25 16,-1-25-16,27-1 0,-26 27 15,0-27-15,0 0 16,26 1-16,-26-1 0,26-26 16,-27 27-16,27-27 0,0 0 15,-26 0-15,26 1 16,0-1-1,26-52 17,1 26-32,-1 0 15,0-27-15,0 27 16,27 0-16,-1 0 0,0 0 16,1 0-16,-1-26 15,0 26-15,27 0 0,0 0 16,-1 0-16,27-26 0,-27 26 15,1 0-15,26 0 16,-27 0-16,1 0 0,-1 0 16,-25 0-16,-1 0 15,0 0-15,-25 0 0,-1 0 16,0 0-16,0 0 16,-26-26 30,0 0-30,-26-1 0,26 1-1,-26 0-15,26 0 0,-26 0 16,-1-27-16,1 1 0,0 26 16,0-53-16,0 27 15,-53-79-15,27 78 16,-1-25-16,27 26 15,-26-27-15,26 27 0,-1 25 16,1-25-16,0 26 0,0 0 16,26 0-16,-26 26 15,26-27-15,-26 27 16,26 27 31</inkml:trace>
  <inkml:trace contextRef="#ctx0" brushRef="#br0" timeOffset="1852">2042 2645 0,'-26'-27'0,"26"1"31,0 52 16,0 1-32,26-1 1,-26 0-16,26-26 16,0 26-16,-26 0 15,27-26-15,-1 0 0,0 27 16,0-27-16,27 0 0,-27-27 15,26 27-15,-26-26 16,27 0-16,-27 0 0,26 0 16,-26-1-16,1 1 0,25 0 15,-26 0 1,0 0-16,-26 0 0,27 26 16,-27-27-1,-27 27-15,27-26 16</inkml:trace>
  <inkml:trace contextRef="#ctx0" brushRef="#br0" timeOffset="2259">2016 2252 0,'0'-26'16,"0"52"46,0 0-46,0 0-1,-26-26 1,0 0 0,-1 0-1,1 0-15,0-26 16,26 0 0,0 0-16,26 26 15,0-26 1,1 26-16,-1 0 15,0 0-15</inkml:trace>
  <inkml:trace contextRef="#ctx0" brushRef="#br0" timeOffset="2644">2330 2147 0,'26'0'32,"1"0"-17,-1 26-15,0-26 16,0 0-16,-26 27 15,26-1 1,-26 0-16,-26-26 16,0 26-1,0-26-15,0 0 16,-1-26-16,1 0 16,26 0-1,0-1-15,0 1 16,0 0-16,26 0 0,1 26 15,-1-26-15,0 26 16,0 0-16,0 0 0</inkml:trace>
  <inkml:trace contextRef="#ctx0" brushRef="#br0" timeOffset="4369">471 916 0,'26'0'0,"-26"-26"16,26 26-16,-26-26 0,27 26 15,-27-26 1,0 0-16,0-1 31,-27 27-15,1 0-16,0 27 15,-26-1-15,25-26 16,1 26-16,-26 0 0,26 0 16,-27 1-16,27-27 0,0 52 15,26-26-15,0 0 16,0 1-16,0-1 0,26 0 16,0 0-16,27 0 15,-1 0-15,-26 1 0,27-1 16,-1 0-16,0 0 0,-25 0 15,25 1-15,-26-1 16,-26 0-16,0 0 0,0 0 16,0 1-16,-26-1 0,0 0 15,-27 0-15,1 0 16,0 0-16,-1 1 0,-25-27 16,25 0-16,1 0 15,0 0-15,25 0 0,1-27 16,0 1-16,0 0 0,0 26 15</inkml:trace>
  <inkml:trace contextRef="#ctx0" brushRef="#br0" timeOffset="4935">680 628 0,'-26'0'15,"0"0"-15,26-26 16,0 52 31,26-26-47,-26 27 15,26-1-15,-26 26 0,27-26 16,-1 27-16,-26 25 16,26-25-16,0-1 0,-26 27 15,26-1-15,-26-26 0,27 1 16,-27-1-16,0 1 16,0-1-16,26-26 0,-26 0 15,0 1 1,0-54-1,0 1 1,0 0-16,0-26 16,26-1-16,-26 1 0,26 26 15,-26-27-15,26 1 0,-26 26 16,26-27-16,1 27 16,-1 26-1,0 0-15,0 0 16,-26 26-16,26 1 15,1-1-15,-1 0 16,-26 0-16,26 0 0,-26 27 16,26-27-16,-26 0 0,0 0 15,0 0-15,0 1 16,0-1-16</inkml:trace>
  <inkml:trace contextRef="#ctx0" brushRef="#br0" timeOffset="5361">1414 995 0,'0'-26'16,"-27"26"-1,1 0-15,52 26 47,-26 0-31,27 0-1,-1-26-15,-26 53 0,26-27 16,0 0-16,0 0 0,-26 0 16,27 1-16,-1-27 15,-26 26-15,26-26 0,0 0 16,0-26-1,-26-1-15,0 1 16,0 0-16,0-26 0,0-1 16,0 27-16,0-26 15,0-1-15,0 27 0,0 0 16,-26 0-16,26 0 16,0-1-16,0 54 31</inkml:trace>
  <inkml:trace contextRef="#ctx0" brushRef="#br0" timeOffset="5863">1806 550 0,'0'-26'0,"-26"-1"15,0 1 1,26 52 31,26 1-47,-26-1 0,26 0 16,1 26-16,-27 1 0,26-1 15,0 0-15,0 1 16,-26-1-16,26-26 0,-26 27 15,27-27-15,-27 0 16,0 0-16,0 1 0,0-1 16,0-52 15,0-1-31,0 1 16,0 0-16,26 0 15,-26-27-15,26 27 0,-26 0 16,26 0-16,0 0 0,0 26 15,1-27-15,25 27 16,-26 0-16,0 27 0,1-27 16,-1 26-16,0 0 15,0 0-15,0 0 0,-26 1 16,0-1-16,-26 0 16,0 0-16,0 0 15,0-26-15,-27 0 0,27 27 16,-26-27-16,25 0 15</inkml:trace>
  <inkml:trace contextRef="#ctx0" brushRef="#br0" timeOffset="6362">2880 759 0,'-26'-26'0,"26"0"16,-26 26-16,26-26 15,-27 0-15,27-1 0,-26 1 16,26 0-16,-26 26 16,0 0-1,0 26-15,0 0 16,-1 27-16,27-27 15,-26 0-15,0 26 0,26 1 16,0-27-16,0 26 16,0-25-16,0-1 0,0 0 15,26 0-15,0-26 0,1 26 16,-1-26 0,0-26-16,0 0 0,0 26 15,0-52-15,1 25 16,-1 1-16,-26-26 0,26 26 15,-26-27-15,0 27 0,26 0 16,-26 0-16,0 52 31,26-26-15,-26 26-16,0 0 0,27 27 16,-27-27-16,26 0 0,-26 0 15,26 0-15,-26 1 16,26-1-16,-26 0 0</inkml:trace>
  <inkml:trace contextRef="#ctx0" brushRef="#br0" timeOffset="6759">3142 628 0,'-26'0'0,"26"-26"16,-26 26-16,26-26 0,26 26 47,0 26-32,0 0-15,0 1 0,-26-1 16,26 26-16,1-26 0,-1 0 16,-26 27-16,0-27 15,0 0-15,0 0 0,0 1 16,0-54-1,26 1 1,-26 0-16,26 0 16,-26-27-16,26 27 15,1 0-15,-1 0 0,0 0 16,0 0-16,0 26 0,0 0 16,1 26-1,-27 0-15,26 0 0,-26 0 16,0 0-16,0 1 15,0 25-15,0-26 0,-26 0 16</inkml:trace>
  <inkml:trace contextRef="#ctx0" brushRef="#br0" timeOffset="7376">4058 707 0,'0'-26'0,"-26"26"0,26-26 15,-26-1-15,0 1 16,26 0-1,-26 26-15,-1-26 16,1 26 0,0 0-16,0 0 15,26 26 1,-26 0-16,0 0 16,26 27-16,-27-27 0,27 0 15,0 26-15,0-25 16,0-1-16,27 26 0,-27-26 15,26 1-15,0-1 16,0-26-16,0 0 0,0 0 16,1 0-16,-1-26 0,0 26 15,0-53-15,0 27 16,1-26-16,-1-1 0,-26-25 16,26 25-16,-26-25 15,0-1-15,0 27 0,-26-27 16,0 27-16,26 0 0,-27-1 15,27 27-15,-26 0 16,0 26 0,26 26-16,0 0 0,0 27 15,26-27-15,0 26 16,-26 27-16,27-27 0,-1 27 16,-26-27-16,26 27 15,0-27-15,0 0 0,-26 27 16,26-53-16,1 26 0,-27-25 15,0-1-15</inkml:trace>
  <inkml:trace contextRef="#ctx0" brushRef="#br0" timeOffset="7852">4373 471 0,'0'-26'0,"0"0"16,-27 26 0,27 26 31,0 0-47,0 0 15,0 27-15,0-27 16,27 0-16,-27 27 0,26-27 15,-26 0-15,26 26 0,0-26 16,0 1 0,1-27-16,-1 0 0,0 0 15,0 0-15,0 0 0,-26-27 16,26 1-16,1 0 16,-27 0-16,26 0 0,-26-27 15,0 1-15,0 26 16,0-27-16,0 27 0,0 0 15,-26 0-15,26 0 16,0 52 0,0 0-1,0 0-15,0 0 0,26 1 16,-26 25-16,26-26 16,-26 0-16,26 27 0,-26-1 15,26-26-15,-26 0 16</inkml:trace>
  <inkml:trace contextRef="#ctx0" brushRef="#br0" timeOffset="8510">5420 497 0,'0'-26'31,"0"0"-31,0 0 15,0 0 1,-26 26 0,26-26-16,-26 26 15,-1 0-15,1 0 0,26 26 16,-26-26-16,0 26 0,0 0 16,26 0-16,-26 0 15,26 27-15,-27-27 0,27 0 16,0 27-16,0-27 15,27 0-15,-27 0 0,26 0 16,0 0-16,0-26 16,0 0-16,0 0 15,1 0-15,-1-26 0,0 0 16,0 0-16,0 0 16,1-27-16,-1 1 0,-26 0 15,0-1-15,0-25 16,0-1-16,0 27 0,0-27 15,-26 27-15,26-1 0,0 27 16,0 0-16,0 0 16,0 52-1,0 0-15,0 0 0,0 27 16,26-1-16,-26 1 16,26-1-16,-26 0 0,26 27 15,0-27-15,1 1 16,-27-1-16,26-26 0,0 27 15,-26-27-15,26 0 0,0-26 16</inkml:trace>
  <inkml:trace contextRef="#ctx0" brushRef="#br0" timeOffset="9009">6232 497 0,'0'-26'32,"0"0"-17,0 0 1,0 0-16,-26 0 0,-1-1 16,1 1-1,0 26-15,0 0 0,0 0 16,-1 0-16,1 0 0,0 26 15,0-26-15,0 27 16,0-1-16,26 26 0,-27-26 16,27 27-16,0-27 15,0 26-15,0-26 0,0 27 16,27-27-16,-27 0 0,26 0 16,0 0-16,0-26 15,0 0-15,0 0 0,1-26 16,-1 0-1,0 0-15,-26 0 0,26-27 16,0 27-16,-26-26 0,0 26 16,27-27-16,-27 27 15,0 0-15,0 0 0,0 52 32,0 0-32,0 26 15,26-25-15,0 25 0,-26 0 16,26 27-16,0-27 15,1-26-15,-1 27 0,0-1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06.61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27 237 0,'0'-26'16,"-27"0"-16,27 0 0,0 0 15,0-1-15,0 1 0,0 0 16,0 0-16,0 0 16,27 26-1,-27 26-15,0 0 16,0 26-16,0 1 0,0-1 16,0 1-16,0 25 0,0-25 15,0 25-15,0-26 16,0 27-16,26-27 0,-26 1 15,0-27-15,0 0 0,0 0 16,0 0-16,0 1 16,26-27-16,-26 26 0,26-26 15,26 0-15,-25 0 16,25 0-16,0 0 0,1-26 16,25 26-16,-25-27 15,-1 27-15,0 0 0,1-26 16,-27 26-16</inkml:trace>
  <inkml:trace contextRef="#ctx0" brushRef="#br0" timeOffset="391">734 473 0,'0'-26'0,"26"26"16,-26-26-16,0 0 31,-26 26-31,-1 0 16,27 26-16,-26-26 15,26 26-15,-26 0 0,26 0 16,0 0-16,0 1 16,0 25-16,0-26 0,26 27 15,0-27-15,1 0 0,25 0 16,-26 0-16,26 0 15,1-26-15,-1 0 0,1-26 16,-27 26-16,26-26 0,-26 0 16,-26-26-16,27 25 15,-27-25-15,0 26 0,-27-27 16,27 27-16,-26 0 16,0 0-16,0 0 0,-27 0 15,27 26-15,0 0 0,0 0 16,0 26-1</inkml:trace>
  <inkml:trace contextRef="#ctx0" brushRef="#br0" timeOffset="697">1676 421 0,'-26'0'0,"0"-26"16,0-1 0,0 27-16,26-26 0,-27 26 15,1 0-15,26-26 16,-26 26-16,0 0 0,0 26 16,-1 0-16,1 1 15,0-1-15,26 26 16,0-26-16,0 0 0,26 27 15,0-27-15,1 0 16,25 27-16,0-53 0,1 26 16,-1-26-16,0 0 0,27 0 15,-27 0-15,1-26 16</inkml:trace>
  <inkml:trace contextRef="#ctx0" brushRef="#br0" timeOffset="1165">1860 211 0,'-27'-52'0,"27"-1"16,-26 27-16,26-26 0,-26 26 16,52 26-1,-26 26-15,26 0 16,-26 0-16,27 27 0,-1-1 16,0 27-16,-26-27 15,26 0-15,0 1 0,0-1 16,-26 0-16,27 1 0,-27-27 15,0 26-15,0-25 16,0-1-16,-27-52 31,27-1-31,0 1 0,0-26 16,0 26-16,0-27 16,0 27-16,27-26 0,-1 26 15,0-27-15,0 27 0,0 26 16,1 0-1,-27 26 1,0 0-16,-27 1 16,27-1-16,-26 0 0,0 0 15,0-26-15,0 26 0,-1 0 16,54 1 0,-27-1-16,26-26 15,0 52-15,0-26 0,27 1 16,-27 25-16,0 0 15,0 1-15,0-27 0,1 26 16,-1 1-16,-26-27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6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35 602 0,'-27'0'32,"27"26"14,0 0-46,0 27 16,27-27-16,-27 26 16,26-25-16,-26 25 0,0 0 15,26-26-15,-26 27 16,0-27-16,0 0 0,0 0 16,0 1-16,0-1 0,0-52 31,-26-1-16,26-25-15,0 26 16,-26-27-16,26-25 0,0-1 16,0 1-16,0-1 0,0 1 15,0-27-15,26 26 16,0 1-16,26 25 0,-25 1 16,25 0-16,0 26 0,1 26 15,-1 0-15,0 0 16,1 26-16,-27 0 0,0 26 15,0 1-15,-26 25 16,0-25-16,-26 25 0,0-25 16,-26 25-16,25-26 15,-25-25-15,0 25 0,25-26 16,-25 0-16,26 1 0,0-1 16,0-26-16,52 0 31,0 0-31,0 0 15,26 26-15,1 0 16,-27-26-16,26 52 0,1-25 16,-1-1-16,-26 0 15,27 26-15,-27-25 0,0-1 16,0 0-16,0 0 0</inkml:trace>
  <inkml:trace contextRef="#ctx0" brushRef="#br0" timeOffset="1">794 969 0,'0'-27'16,"0"1"-16,0 0 15,-26 26-15,26-26 0,-26 26 16,52 0 15,0 0-15,0 0-16,0 0 15,1-26-15,25 26 0,-26 0 16,0-26-16,0 26 16,1-27-16,-1 1 0,-26 0 15,-26 0-15,-1 0 16,1-1-16,0 1 16,0 0-16,0 26 0,0-26 15,-27 26-15,27 0 16,0 26-16,0 0 0,26 0 15,-27 1-15,27-1 0,0 26 16,0 1-16,27-27 16,-1 26-16,0-26 0,0 27 15,0-27-15,1 0 16,-1 0-16,0-26 0,0 0 16</inkml:trace>
  <inkml:trace contextRef="#ctx0" brushRef="#br0" timeOffset="2">1161 733 0,'0'-79'16,"0"27"-16,-27 0 0,27-27 15,0 27-15,0-1 16,0 27-16,0 0 0,0 0 16,0 52-1,0 0-15,0 27 0,27-1 16,-27 0-16,26 27 0,-26-1 15,26 1-15,-26 0 16,26-27-16,-26 26 0,0-25 16,0-1-16,26 1 0,-26-27 15,0 0-15,0 0 16,0 0-16,-26-26 16,26-26-1,-26 0-15,26 0 0,0 0 16,0-27-16,0 1 15,0-1-15,26 1 0,-26 0 16,26-1-16,1 27 0,25 0 16,-26 0-16,26 0 15,-25 26-15,-1 0 0,26 26 16,-26-26-16,-26 26 16,27 0-16,-27 0 0,-27 1 15,1-1-15,0 0 0,0 0 16,0 0-16,-27-26 15,27 26-15,-26-26 0,26 0 16,-1 0-16,27-26 16</inkml:trace>
  <inkml:trace contextRef="#ctx0" brushRef="#br0" timeOffset="3">1815 654 0,'26'0'0,"1"-26"0,-1 26 15,-26-26-15,-26 26 16,26-26 0,-27 26-16,1 0 0,0 0 15,0 26-15,0 0 16,26 0 0,0 1-16,0-1 15,26 0-15,0 0 0,-26 0 16,52 1-16,-25-27 15,-1 26-15,0-26 0,26 0 16,-25 0-16,-1 0 16,0-26-16,0-1 0,-26 1 15,0 0 1,-26 0-16,26 0 0,-26-1 16,-27 1-16,27 26 0,0-26 15,-26 26-15,25-26 16,1 26-16,0 0 15</inkml:trace>
  <inkml:trace contextRef="#ctx0" brushRef="#br0" timeOffset="4">2103 497 0,'0'-26'16,"0"0"-1,26 0 1,1 26-16,25 0 16,-26 0-16,0 0 15,27 26-15,-1 0 0,-26 0 16,1 1-16,-1-1 0,0 0 16,-26 0-16,0 0 15,-26 0-15,0 1 0,-1-1 16,-25-26-16,26 26 15,-27-26-15,27 0 0,0 0 16,0 0-16,26-26 16,0 0-16,26-1 15,0-25-15,0 26 0,1 0 16,25-27-16,-26 27 0,27 0 16,-27 26-16,0-26 15,0 26-15,0 0 0,-26 26 16,26-26-1,-26 26-15,0 0 16</inkml:trace>
  <inkml:trace contextRef="#ctx0" brushRef="#br0" timeOffset="5">2653 340 0,'26'-26'0,"-26"0"15,0 0-15,27-27 0,-27 27 16,0-26-16,26 26 15,-26-1-15,0 1 0,26 0 16,-26 0-16,26 26 0,0 26 16,0 0-1,1 27-15,-27-1 16,26 0-16,-26 1 16,26 25-16,-26 1 0,0-27 15,0 27-15,0-27 16,0 27-16,0-27 0,0-26 15,0 0-15,0 27 0,26-27 16,0-26 0</inkml:trace>
  <inkml:trace contextRef="#ctx0" brushRef="#br0" timeOffset="6">2732 471 0,'-53'0'0,"27"0"15,0-26-15,0 26 16,52 0 0,26 0-16,1-26 0,25 26 15,1 0-15,-1 0 16,1 0-16,-27 0 0,1-26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6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707 191 0,'0'-26'15,"26"26"-15,-26-27 0,0 1 16,0 0 0,0 0-16,0 0 15,-26 26-15,0-27 0,-26 27 16,-1 0-16,1 0 15,0 27-15,-1-27 0,1 26 16,-27-26-16,27 26 0,26 0 16,-27 0-16,53 1 15,0-1-15,0 0 0,0 0 16,27 0-16,25 27 16,0-27-16,1 0 0,25 0 15,-25 0-15,25 1 0,-25-1 16,-1 0-16,0 0 15,-26 0-15,1 1 0,-27-1 16,-27 0-16,-25 0 16,0-26-16,-27 26 15,1-26-15,-1 26 0,0-26 16,1 0-16,-1 0 16,27 0-16,0 0 0,-1-26 15,53 0 1</inkml:trace>
  <inkml:trace contextRef="#ctx0" brushRef="#br0" timeOffset="1">1231 296 0,'0'-27'0,"-26"1"16,26 0-16,-26 26 15,-1-26-15,1 26 16,0 0-16,0 0 16,0 0-16,-1 0 15,1 0 1,0 26-1,26 0-15,-26 0 0,26 1 16,0-1-16,0 0 16,0 26-16,0-26 0,26 27 15,-26-27-15,26 0 16,0 0-16,27 1 0,-27-1 16,0 0-16,0-26 15,1 26-15,-1-26 0,0 0 16,0 0-16</inkml:trace>
  <inkml:trace contextRef="#ctx0" brushRef="#br0" timeOffset="2">1493 243 0,'-26'-26'15,"-1"0"-15,1 26 16,52 0 15,1 0-31,-1 26 16,26 0-16,-26-26 0,1 53 15,-1-27-15,0 0 16,0 0-16,-26 0 0,0 0 16,0 27-16,-26-27 15,0 0-15,0-26 16,-1 0-16,1 0 15,0 0-15,0-26 16,0 0-16,26 0 0,0-1 16,26-25-16,0 26 15,0-26-15,27-1 0,-1 27 16,0 0-16,1 0 16,-1-1-16,0 27 0,1 0 15,-27 0-15,0 0 0,0 0 16,1 0-16,-27 27 15</inkml:trace>
  <inkml:trace contextRef="#ctx0" brushRef="#br0" timeOffset="3">2069 217 0,'0'26'16,"0"0"-1,26 1 17,0-1-32,0-26 15,-26 26-15,27-26 0,25 0 16,-26 0-16,0 0 16,1 0-16,-1 0 0,0-26 15,0 26-15,-26-26 16,0-1-16,0 1 15,-26 0-15,0 0 0,0 26 16,-27-26-16,27 26 16,-26-27-16,25 27 0,-25 0 15,26 0-15,0 27 16,0-1-16,26 0 0,-27 0 16,27 27-16,0-27 0,0 26 15,27 0-15,-27 1 16,26-27-16,0 26 0,26-25 15,-26-1-15,27-26 16,-27 0-16</inkml:trace>
  <inkml:trace contextRef="#ctx0" brushRef="#br0" timeOffset="4">2566 296 0,'0'-27'0,"-26"27"0,26-26 16,-26 26-16,26 26 47,26-26-47,0 27 0,1-1 15,-1-26-15,26 26 16,-26-26-16,27 0 0,-27 0 16,26 0-16,-26 0 15,1 0-15,-1-26 0,0 26 16,-26-26-16,0-1 0,0 1 15,0 0-15,-26 0 16,0 26-16,-27-26 0,27 26 16,-26-27-16,-1 27 15,27 0-15,-26 0 0,26 27 16,-1-27-16,1 52 16,0-26-16,0 0 0,26 27 15,0-1-15,0 0 0,26 27 16,-26-27-16,26 1 15,27-27-15,-27 26 0,26-26 16,1 1-16,-1-27 0,0 0 16</inkml:trace>
  <inkml:trace contextRef="#ctx0" brushRef="#br0" timeOffset="5">3195 217 0,'-26'-26'0,"0"0"0,-1-1 15,1 1-15,0 26 16,0 0 0,26 26-16,0 1 15,0-1-15,26 0 0,-26 0 16,26 0-16,0 1 16,1-1-16,-27 26 0,26-26 15,0 0-15,-26 1 16,0-1-16,0 0 15,0-52 17,-26 0-32,26-1 0,0 1 15,0-26-15,26 26 16,-26-27-16,26 27 0,-26 0 16,26 0-16,0 0 15,1 26-15,-1 0 0,0 26 16,0 0-16,0 0 0,1 27 15,-27-1-15,26 0 16,-26 1-16,0 25 0,0-25 16,0-1-16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6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308 262 0,'0'-26'15,"-26"26"-15,26 26 16,0 0-1,0 27-15,0-27 16,26 26-16,-26 1 0,26-1 16,-26 27-16,26-27 0,1 0 15,-27 1-15,0-27 16,26 0-16,-26 0 0</inkml:trace>
  <inkml:trace contextRef="#ctx0" brushRef="#br0" timeOffset="1">151 576 0,'-26'-52'16,"-27"0"-16,27-1 15,0 27-15,26-26 0,-26 26 16,26-1-16,26 1 16,0 0-16,26 26 0,1-26 15,25 0-15,1 26 0,0 0 16,25 0-16,-25 0 15,26 0-15,-27 0 0,1 26 16,-27-26-16,0 26 0,1 0 16,-53 0-16,0 1 15,-26-1-15,-1 0 0,-25 0 16,0 0-16,-1 1 16,-25-1-16,25 0 0,1 0 15,0-26-15,25 26 0,1-26 16,26 26-16,26-26 15,27 0 1,-1 0-16,27 0 16,-27 27-16,27-27 0,-1 0 15,-25 26-15,25-26 0,-52 26 16,27 0-16,-27 0 16,-26 1-16,-26-1 0,0 0 15,-27 0-15,1 0 16,-27-26-16,1 27 0,-1-1 15,-26-26-15,27 0 0,-27 0 16,53 0-16,-27-26 16,53-1-16</inkml:trace>
  <inkml:trace contextRef="#ctx0" brushRef="#br0" timeOffset="2">1303 341 0,'52'0'0,"-25"-26"16,-1 26-16,0 0 15,-26 26 17,0 0-32,0 0 15,0 0-15,0 27 16,0-27-16,0 0 0,0 26 15,0-25-15,0-1 16,0 0-16,0 0 16,-26-26 15,26-26-31,0 0 0,0 0 16,0-1-16,0-25 15,0 0-15,26-1 0,-26 1 16,26 0-16,0 25 0,-26-25 15,26 26-15,1 0 16,-1 26-16,0 0 0,0 26 16,0 0-16,27 0 15,-27 27-15,0-1 0,0 0 16,27 27-16,-27-27 16,0 1-16,0-1 0,0 0 15,-26 1-15,27-1 0,-27-26 16,0 1-16</inkml:trace>
  <inkml:trace contextRef="#ctx0" brushRef="#br0" timeOffset="3">1512 524 0,'-26'-26'16,"0"26"-16,26-26 0,26 26 31,0 0-31,1 0 15,25 0-15,27 0 0,-27 0 16,27 0-16,-1 0 16</inkml:trace>
  <inkml:trace contextRef="#ctx0" brushRef="#br0" timeOffset="4">2167 341 0,'-26'0'0,"26"-26"16,-26 26-16,26-27 0,-26 27 15,26-26-15,0 52 32,26-26-32,-26 27 0,26-1 15,0 0-15,-26 26 0,26 1 16,1-27-16,-27 26 16,26-26-16,-26 27 0,0-27 15,0 0-15,0 0 16,0 1-16,0-1 0,-26-26 15,-1 0 1,1-26-16,0-1 16,0 1-16,26-26 15,0 26-15,-26-27 16,26 1-16,26-27 0,-26 27 16,26 0-16,0-1 15,27 27-15,-27-26 0,26 26 16,-26 26-16,27 0 0,-27 0 15,26 0-15,-26 0 16,1 26-16,-1 0 0,0 0 16,-26 0-16,0 0 15,-26 1-15,0-1 16,-1 0-16,-25-26 0,0 26 16,-1-26-16,1 26 15,0-26-15</inkml:trace>
  <inkml:trace contextRef="#ctx0" brushRef="#br0" timeOffset="5">2848 184 0,'-26'0'0,"26"26"47,0 0-31,0 26-16,0-25 15,0 25-15,0 0 0,0-25 16,0 25-16,26 0 15,-26 1-15,0-27 0,0 0 16,0 0-16</inkml:trace>
  <inkml:trace contextRef="#ctx0" brushRef="#br0" timeOffset="6">3345 0 0,'-26'0'16,"0"0"-16,0 0 16,0 0-16,26 27 15,-26-1-15,26 0 16,0 0-16,-27 27 0,1-27 15,26 52-15,-26-25 16,0-1-16,26 27 0,-26-27 16,26 0-16,-27 1 0,27-1 15,-26 0-15,26-25 16,-26-1-16,26 0 0</inkml:trace>
  <inkml:trace contextRef="#ctx0" brushRef="#br0" timeOffset="7">3555 262 0,'0'-26'0,"-26"26"32,26 26-17,0 0 1,0 1-16,0-1 0,0 26 15,0-26-15,0 27 16,0-1-16,0-26 0,0 27 16,-26-27-16,26 0 15,-27 0-15,27 0 0,-26-26 16,0 0-16,0-26 16,26 0-1,0 0-15,0 0 0,0-27 16,0 1-16,26 0 15,-26-1-15,26 1 0,0-1 16,1 1-16,-1 0 0,0 26 16,0-1-16,0 1 15,1 26-15,-1 0 16,0 0-16,0 26 16,0-26-16,0 27 0,1-1 15,-1 0-15,0 0 0,0 0 16,0 0-16,1 1 15,-1-27-15,-26 26 0</inkml:trace>
  <inkml:trace contextRef="#ctx0" brushRef="#br0" timeOffset="8">3581 419 0,'-26'0'16,"52"0"15,0 0-15,1 0-16,-1-26 0,0 26 15,0 0-15,26 0 16,-25 0-16</inkml:trace>
  <inkml:trace contextRef="#ctx0" brushRef="#br0" timeOffset="9">4131 288 0,'0'-26'16,"0"0"15,0 52 0,0 0-31,0 1 16,0-1-16,0 0 0,0 0 15,0 0-15,0 27 16,0-27-16,0 0 0,0 0 16,0 0-16,0 1 15,-26-1-15,26 0 16,-26-52 0,26 0-1,0-1-15,0 1 16,0-26-16,0 26 0,0-27 15,0 1-15,26 0 16,-26-1-16,26 27 0,0-26 16,-26 26-16,26-1 15,-26 1-15,27 26 0,-27 26 16,26-26-16,-26 27 16,0 25-16,0-26 15,26 0-15,-26 27 0,0-27 16,26 0-16,-26 0 15,26 0-15,-26 1 0,0-1 16,27 0-16,-1-26 16,0 0-1,-26-26-15,26 0 16,0-1-16,-26 1 16,26-26-16,1 26 0,-1-27 15,0 27-15,0 0 0,0 0 16,1 52-1,-27 26 1,0-26-16,0 27 16,26-1-16,-26 1 0,0-1 15,0 0-15,-26 27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386 419 0,'0'-27'15,"0"1"-15,0 0 16,0 0-16,0 52 47,0 0-47,0 27 16,0-27-16,0 26 0,0 0 15,0 27-15,0-27 0,26 1 16,-26-1-16,0-26 15,26 27-15,-26-27 0,0 0 16</inkml:trace>
  <inkml:trace contextRef="#ctx0" brushRef="#br0" timeOffset="1">98 942 0,'-53'0'15,"27"-26"-15,0 26 16,52 0-1,0 0 1,27 0-16,-1-26 16,0 26-16,27 0 0,-27 0 15,53-26-15,-27 26 16,-25 0-16,25-27 0,-25 27 16</inkml:trace>
  <inkml:trace contextRef="#ctx0" brushRef="#br0" timeOffset="2">228 419 0,'-26'-27'0,"0"27"0,26-26 16,0 0-16,26 0 15,0 26-15,27 0 16,-27 0-16,26 0 0,27 0 15,-27 0-15,1 0 16,25 0-16,-25 0 0,-1 26 16</inkml:trace>
  <inkml:trace contextRef="#ctx0" brushRef="#br0" timeOffset="3">831 576 0,'-26'0'15,"-1"0"-15,27-27 16,27 27 15,-1 0-15,-26 27-16,26-1 0,-26 0 15,26 0-15,-26 0 0,26 1 16,-26-1-16,0 0 16,0 0-16,26 0 0,-26 0 15,0 1 1,-26-27-16,0 0 16,26-27-16,0 1 15,0 0 1,0 0-16,26 0 15,-26 0-15,26-1 16,1 27-16,-1-26 0,0 26 16,0 0-16,0 26 0,1-26 15,-1 27-15,0-1 16,0 0-16,-26 0 0,26 0 16,0 0-1</inkml:trace>
  <inkml:trace contextRef="#ctx0" brushRef="#br0" timeOffset="4">1564 602 0,'0'-26'0,"0"-1"16,0 1-16,-26 26 16,0 0-1,-1 0-15,1 0 16,0 0-16,0 26 0,0-26 15,-1 27-15,27-1 16,-26-26-16,26 26 0,0 0 16,26-26-16,-26 26 15,27 1-15,-1-1 0,26-26 16,-26 26-16,1 0 0,-1-26 16,26 26-16,-26 0 15,0-26-15,-26 27 16,-26-27-1,0 0-15,0 0 0,-26 0 16,25 0-16,1 0 16,0-27-16</inkml:trace>
  <inkml:trace contextRef="#ctx0" brushRef="#br0" timeOffset="5">1800 680 0,'26'0'0,"0"0"0,0 0 62,0 0-46,1 0-16,-1 0 16,0 0-16,26-26 0,-26 26 15,27 0-15,-27-26 16,0 26-16,-26-26 0,0 0 15,-26 26-15,26-27 16,-52 27-16,25-26 16,-25 26-16,26 0 0,-26 0 15,-1 26-15,27-26 16,0 27-16,0-1 0,-1 0 16,27 26-16,0-25 0,0-1 15,27 0-15,-27 0 16,26 0-16,26 0 0,-26 1 15,27-27-15,-1 0 16,0 0-16</inkml:trace>
  <inkml:trace contextRef="#ctx0" brushRef="#br0" timeOffset="6">2402 602 0,'-26'-26'15,"26"-1"-15,-27 1 0,1 0 16,52 26 15,1 26-31,-1 0 16,0 1-16,26-1 0,-25 0 15,-1 0-15,-26 27 16,26-27-16,-26 0 0,0 0 16,0 0-1,-26-26-15,0 26 0,-1-26 16,1-26-1,0 26-15,26-26 0,0 0 16,0 0-16,0 0 0,0-27 16,26 27-16,0 0 15,1 0-15,25-1 0,-26 1 16,0 26-16,1 0 16,-1 0-16,0 0 0,0 26 15,0-26-15,0 27 0,1-1 16,-27 0-1</inkml:trace>
  <inkml:trace contextRef="#ctx0" brushRef="#br0" timeOffset="7">2795 261 0,'0'-26'0,"0"0"15,0 52 17,26 0-32,0 1 15,0 25-15,0 0 0,1 1 16,25-1-16,-26 0 16,26 1-16,-25-1 0,-1 1 15,0-1-15,0-26 16,-26 0-16</inkml:trace>
  <inkml:trace contextRef="#ctx0" brushRef="#br0" timeOffset="8">3004 471 0,'-26'0'31,"26"-26"-15,26 26-1,0 0-15,0 0 16,27 26-16,-1-26 0,1 0 16,-1 0-16</inkml:trace>
  <inkml:trace contextRef="#ctx0" brushRef="#br0" timeOffset="9">3685 235 0,'0'-26'15,"0"-26"-15,0 25 0,0 1 16,0 0-16,0 0 16,0 52-1,-26 0 1,26 27-16,-26 25 0,26-25 15,-27 25-15,1 27 0,0-27 16,0 27-16,0-26 16,-1-1-16,27 1 0,-26-1 15,26-25-15</inkml:trace>
  <inkml:trace contextRef="#ctx0" brushRef="#br0" timeOffset="10">3868 523 0,'-26'0'47,"26"26"-32,0 1-15,0-1 16,0 0-16,26 0 0,-26 0 16,26 1-16,1-1 0,-1 0 15,0 0-15,0 0 16,27 0-16,-27-26 0,0 0 16,0 0-16,26 0 15,-25-26-15,-1 0 16,-26 0-16,0-26 15,0 25-15,0-25 0,0 26 16,-26-27-16,26 27 0,-27 0 16,27 0-16,-26 0 15,0 26-15</inkml:trace>
  <inkml:trace contextRef="#ctx0" brushRef="#br0" timeOffset="11">4497 471 0,'-26'0'15,"26"26"1,0 0-1,0 27 1,26-27-16,-26 0 16,0 26-16,0-25 0,26 25 15,-26-26-15,0 0 0,0 0 16,26 1-16,-26-1 16,0 0-16,0-52 15,-26 0 1,0-1-16,0 1 15,26-26-15,-27 26 0,1-27 16,0 1-16,26 0 16,0-1-16,0 27 0,26-26 15,-26 26-15,26-1 16,1 1-16,25 0 0,-26 26 16,0 0-16,0 26 0,1 0 15,-1 1-15,0-1 16,-26 0-16,0 0 0,0 0 15,0 0-15,-26 1 16,0-1-16,-27-26 0,27 26 16,-26-26-16,26 0 0,-1 0 15</inkml:trace>
  <inkml:trace contextRef="#ctx0" brushRef="#br0" timeOffset="12">5073 576 0,'0'-27'16,"-26"27"-16,26-26 16,-27 0-1,27 0-15,-26 26 0,26-26 16,-26 26-16,26-26 15,-26 26-15,0 0 16,-1 0 0,27 26-16,-26 0 15,0 0-15,26 0 0,0 0 16,0 1-16,0-1 0,0 0 16,0 0-16,26-26 15,0 26-15,1-26 0,-1 0 16,0 0-16,0 0 15,0 0-15,1-26 0,-1 0 16,0 0-16,-26-27 0,0 1 16,26 0-16,-26-1 15,0 1-15,0-27 0,0 27 16,-26 0-16,26-1 16,0 27-16,-26 0 0,26 52 15,-26 0 1,26 27-16,0-1 15,0 0-15,26 27 0,-26-27 16,26 1-16,0-1 16,0 0-16</inkml:trace>
  <inkml:trace contextRef="#ctx0" brushRef="#br0" timeOffset="13">5649 471 0,'0'-26'0,"0"-27"16,0 27 0,-26 26-16,26-26 0,0 0 15,-27 26-15,1-26 16,0 26-16,0 26 16,0 0-16,0 0 0,-1 0 15,1 1-15,0-1 16,0 26-16,26-26 0,0 0 15,0 1-15,0-1 0,26-26 16,-26 26-16,26-26 16,0 0-16,1 0 0,-1 0 15,0-26-15,0 26 16,0-26-16,0-1 0,-26 1 16,27 0-16,-1 0 0,-26 0 15,0 0-15,0-1 16,26 1-16,-26 52 31,0 1-15,0-1-16,26 0 15,-26 26-15,26-26 0,1 1 16,-1-1-16,0 0 16,0-26-1,0 0-15,1 0 0,-1-26 16,0 0-16,-26-1 0,26 1 15,0-26-15,-26 26 16,0-27-16,0-25 0,0 25 16,0 1-16,0 0 15,-26-1-15,26 1 0,-26 26 16,26 0-16,-26 26 16,26 26-16,0 0 15,0 26-15,26-26 0,-26 53 16,26-27-16,-26 27 15,26-27-15,0 1 0,1 25 16,-1-25-16,0-27 0,0 26 16</inkml:trace>
  <inkml:trace contextRef="#ctx0" brushRef="#br0" timeOffset="14">5937 497 0,'0'-26'0,"-26"0"0,26 0 15,0-1-15,26 27 16,0 0 0,0 0-16,27 0 0,-27 27 15,26-27-15,1 0 0,-1 0 16,26 0-16,-25 0 16,-27 0-16,26 0 0,-25 0 15,25 0-15,-26-27 16,0 27-16,-26-26 15,0 0-15,-26 0 16,26 0-16,-26-1 16,0 1-16,0 0 0,-1 0 15,1 26-15,0 0 16,0 0-16,0 0 0,-1 26 16,27 0-16,0 27 0,0-1 15,0 0-15,0 1 16,27 25-16,-1-25 0,0-1 15,0-26-15,0 27 16,1-27-16,-1-26 0,26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6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427 402 0,'0'-27'0,"-26"27"15,26-26 1,-26 26-16,26-26 16,-26 0-16,-1 26 15,1 0 1,-26 26-16,26 0 15,-27 0-15,27 1 16,-26 25-16,26 0 0,-1 1 16,1-1-16,26 0 0,0 1 15,0-1-15,0-26 16,26 27-16,1-27 0,25 0 16,0 0-16,1-26 15,-1 0-15,27 0 0,-1 0 16</inkml:trace>
  <inkml:trace contextRef="#ctx0" brushRef="#br0" timeOffset="1">741 454 0,'-26'-52'0,"0"-1"16,0 1-16,0 0 0,-1 25 16,27 1-16,-26 0 15,26 52 1,0 0-16,26 27 15,-26-27-15,27 26 16,-27 27-16,26-27 0,-26 1 16,26 25-16,-26-26 15,26 1-15,-26-1 0,0-26 16,0 27-16,0-27 0,0 0 16,26-26 15,-26-26-16,0 0-15,27 0 0,-1-27 16,0 1-16,0 26 0,0-27 16,27 27-16,-27 0 15,26 0-15,-26 26 0,1 0 16,-1 0-16,26 26 16,-52 0-16,26 0 0,0 0 15,-26 1-15,0 25 0,27-26 16,-27 0-16,0 1 15,0-1-15</inkml:trace>
  <inkml:trace contextRef="#ctx0" brushRef="#br0" timeOffset="2">1370 663 0,'0'-26'0,"0"0"15,-26 26 1,26-26-16,0 52 31,26-26-15,0 26-16,0-26 0,0 26 15,27-26-15,-1 0 0,-26 0 16,27 0-16,-1 0 16,-26 0-16,0 0 0,1-26 15,-27 0 1,0 0-16,-27 0 0,1 0 15,0 26-15,0-27 0,0 1 16,-1 26-16,-25-26 16,26 26-16,0 0 0,0 26 15,-1 0-15,1 1 16,26-1-16,-26 26 0,26 0 16,0-25-16,0 25 15,26 0-15,0-25 0,1-1 16,25 0-16,0 0 0,1-26 15,25 0-15</inkml:trace>
  <inkml:trace contextRef="#ctx0" brushRef="#br0" timeOffset="3">2339 533 0,'-27'-27'16,"1"27"-1,0 0-15,0-26 0,0 26 16,0 0-16,-1 0 15,1 0-15,0 0 0,0 0 16,26 26-16,-26-26 16,26 27-16,-27-1 15,27 0-15,0 0 0,-26 26 16,26-25-16,0 25 16,0-26-16,0 0 0,26 1 15,1-1-15,-1-26 0,0 0 16,26 0-16,1 0 15,-1 0-15,-26-26 0,27-1 16,-1 1-16,-26-26 0,0-1 16,-26 1-16,0 0 15,0-27-15,0 27 0,0-27 16,-26 27-16,26 0 16,-26-1-16,26 1 0,-26 26 15,26 52 1,0 26-1,26 1-15,-26-1 0,26 0 16,-26 1-16,0 25 16,26-25-16,-26 25 0,0-26 15,0-25-15,0 25 0,0-26 16,0 0-16,0 1 16,0-54-1,27 1 1,-27 0-16,0 0 0,26-27 15,0 27-15,-26-26 0,26 26 16,0 0-16,1-1 16,-1 27-16,0 0 0,0 0 15,0 0 1,-26 27-16,0-1 16,-26-26-16,26 26 0,-26 0 15,0 0 1,26 0 15,26-26-15,-26 27-16,26-1 15,-26 0-15,26 0 16,0 0-16,1 1 0,-1-1 16,0 0-16,-26 0 15,26-26-15</inkml:trace>
  <inkml:trace contextRef="#ctx0" brushRef="#br0" timeOffset="4">3465 192 0,'-27'0'15,"1"-26"-15,0 0 0,26 0 16,-26 26-16,0-27 15,26 1-15,-26 26 0,26-26 16,-27 26-16,1 0 0,0 26 16,0 0-16,0 1 15,26-1-15,-27 26 0,1 1 16,26-1-16,0 0 16,0 27-16,0-27 0,0 1 15,26-1-15,1 0 0,-1 1 16,0-27-16,26 0 15,-25 0-15,25 0 0,0-26 16,-26 0-16,27 0 16,-1-26-16,-26 0 0,27 0 15,-27 0-15,0-1 0,-26-25 16,26 0-16,-26-1 16,0 1-16,0 0 0,0 25 15,0-25-15,-26 26 16,26 0-16,0 0 0,-26 26 15,26 26 1,0 0-16,0 26 16,0-26-16,0 27 0,0-1 15,0 1-15,26-27 16,-26 26-16,0 0 0,26-25 16,0-1-16,-26 0 0,27-26 15,-1 26-15,0-26 16,0 0-16,0-26 15,1 26-15,-1-26 0,0 0 16,0-27-16,-26 27 16,26 0-16,1-26 0,-27 25 15,0 1-15,26 0 16,-26 0-16,0 0 0,-26 52 31,26 0-15,0 0-16,26 0 15,-26 1-15,0-1 16,26 0-16,-26 0 0,26-26 16,0 0-16,-26 26 0,26-26 15,1-26 1,-1 0-16,-26 0 16,26 0-16,-26-1 15,26 1-15,-26 0 0,0 0 16,26-27-16,-26 27 0,0 0 15,0 0 1,-26 26 0,0 26-1,26 0 1,0 0-16,26 1 16,-26-1-16,26 0 0,27 0 15,-27 0-15,26 1 0,-25-1 16,25 0-16,-26 0 15,0 0-15,0 0 0,-26 1 16,-26-27-16,0 26 16,0-26-16,0 0 15,0 0-15,-27 0 0,1 0 16,26 0-16,-27-26 16,27-1-16</inkml:trace>
  <inkml:trace contextRef="#ctx0" brushRef="#br0" timeOffset="5">4591 61 0,'0'-26'15,"0"0"-15,26 26 0,-52 0 32,26 26-17,0 0-15,0 0 16,0 27-16,26-1 0,-26 1 15,26-1-15,-26 0 0,26 27 16,0-27-16,1 1 16,-27-1-16,26-26 0,0 0 15,-26 0-15,0 1 16</inkml:trace>
  <inkml:trace contextRef="#ctx0" brushRef="#br0" timeOffset="6">4591 506 0,'-27'0'0,"27"-26"16,-26 0-16,26 0 0,-26 26 16,26-26-16,26-1 15,0 27-15,1 0 16,-1-26-16,26 26 0,1-26 16,-1 26-16,26 0 15,-25 0-15,-1-26 0,1 26 16,-1 0-16,-26 0 0,0 0 15,1 0-15,-54 26 32,27 0-32,-26-26 15,26 53-15,-26-27 0,26 0 16,0 26-16,0 1 0,26-27 16,-26 26-16,26 1 15,1-27-15,-1 26 0,0-26 16,0-26-16,0 27 0,0-1 15,1-26-15,-1 0 16,0-26-16,-26-1 0,26 27 16,-26-52-16,26 26 15,-26-27-15,-26 1 0,0 26 16,0-26-16,-27-1 16,1 1-16,-26 26 0,-27-27 15,-26 27-15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7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27 237 0,'0'-26'16,"-27"0"-16,27 0 0,0 0 15,0-1-15,0 1 0,0 0 16,0 0-16,0 0 16,27 26-1,-27 26-15,0 0 16,0 26-16,0 1 0,0-1 16,0 1-16,0 25 0,0-25 15,0 25-15,0-26 16,0 27-16,26-27 0,-26 1 15,0-27-15,0 0 0,0 0 16,0 0-16,0 1 16,26-27-16,-26 26 0,26-26 15,26 0-15,-25 0 16,25 0-16,0 0 0,1-26 16,25 26-16,-25-27 15,-1 27-15,0 0 0,1-26 16,-27 26-16</inkml:trace>
  <inkml:trace contextRef="#ctx0" brushRef="#br0" timeOffset="1">734 473 0,'0'-26'0,"26"26"16,-26-26-16,0 0 31,-26 26-31,-1 0 16,27 26-16,-26-26 15,26 26-15,-26 0 0,26 0 16,0 0-16,0 1 16,0 25-16,0-26 0,26 27 15,0-27-15,1 0 0,25 0 16,-26 0-16,26 0 15,1-26-15,-1 0 0,1-26 16,-27 26-16,26-26 0,-26 0 16,-26-26-16,27 25 15,-27-25-15,0 26 0,-27-27 16,27 27-16,-26 0 16,0 0-16,0 0 0,-27 0 15,27 26-15,0 0 0,0 0 16,0 26-1</inkml:trace>
  <inkml:trace contextRef="#ctx0" brushRef="#br0" timeOffset="2">1676 421 0,'-26'0'0,"0"-26"16,0-1 0,0 27-16,26-26 0,-27 26 15,1 0-15,26-26 16,-26 26-16,0 0 0,0 26 16,-1 0-16,1 1 15,0-1-15,26 26 16,0-26-16,0 0 0,26 27 15,0-27-15,1 0 16,25 27-16,0-53 0,1 26 16,-1-26-16,0 0 0,27 0 15,-27 0-15,1-26 16</inkml:trace>
  <inkml:trace contextRef="#ctx0" brushRef="#br0" timeOffset="3">1860 211 0,'-27'-52'0,"27"-1"16,-26 27-16,26-26 0,-26 26 16,52 26-1,-26 26-15,26 0 16,-26 0-16,27 27 0,-1-1 16,0 27-16,-26-27 15,26 0-15,0 1 0,0-1 16,-26 0-16,27 1 0,-27-27 15,0 26-15,0-25 16,0-1-16,-27-52 31,27-1-31,0 1 0,0-26 16,0 26-16,0-27 16,0 27-16,27-26 0,-1 26 15,0-27-15,0 27 0,0 26 16,1 0-1,-27 26 1,0 0-16,-27 1 16,27-1-16,-26 0 0,0 0 15,0-26-15,0 26 0,-1 0 16,54 1 0,-27-1-16,26-26 15,0 52-15,0-26 0,27 1 16,-27 25-16,0 0 15,0 1-15,0-27 0,1 26 16,-1 1-16,-26-27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19.30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11499 3119 0,'157'-26'0,"-52"26"16,-27-26-16,-25 0 0,-80-1 15</inkml:trace>
  <inkml:trace contextRef="#ctx0" brushRef="#br0" timeOffset="-5807">56 2726 0,'0'27'32,"0"-1"-1,0 0-16,0 0-15,0 0 16,0 1-16,0 25 16,0-26-16,0 0 0,-26 27 15,26-27-15,0 26 16,0-26-16,0 1 0,-27-1 16,27 0-16,0 0 0,0 0 15</inkml:trace>
  <inkml:trace contextRef="#ctx0" brushRef="#br0" timeOffset="-5116">108 2648 0,'-26'0'16,"52"0"15,0 0-15,1 0-16,-1 0 0,26-26 16,0 26-16,27 0 15,0 0-15,25 0 0,27 0 16,0 0-16,26 0 0,0 0 15,27 0-15,-27 0 16,26 0-16,-26 0 0,26 26 16,-25-26-16,25 0 15,0 26-15,-26 0 0,27-26 16,-27 26-16,0 1 16,0-1-16,0-26 0,0 26 15,-26 0-15,-26-26 0,0 26 16,-1-26-16,-25 0 15,-1 27-15,-25-27 0,-1 0 16,1 0-16,-1 0 0,-26 0 16,0-27-16,0 27 15,-26 27 95,0-1-95,-26-26-15,26 26 16,0 0-16,-26 0 16,26 0-16,-26 27 0,26-27 15,0 26-15,0 1 16,-26-1-16,26 0 0,0-25 15,0 25-15,0 0 0,0-25 16,0-1-16,0 26 16,0-26-16,0 1 0,0-1 15</inkml:trace>
  <inkml:trace contextRef="#ctx0" brushRef="#br0" timeOffset="-4402">56 3329 0,'0'-27'16,"-26"27"-16,52 0 31,0 0-15,0 0 0,0 0-16,53 27 0,-1-27 15,27 0-15,26 0 0,26 0 16,27 0-16,25 0 15,27 0-15,26 0 0,-1 26 16,54-26-16,-27 0 16,26 26-16,0 0 0,0-26 15,1 26-15,-1 1 16,-26-1-16,0-26 0,-26 26 16,0-26-16,-53 26 0,-26-26 15,-26 0-15,-26 26 16,-52-26-16,0 0 0,-53 0 15,0 0-15,-26-26 16,-26 26-16,0 0 0</inkml:trace>
  <inkml:trace contextRef="#ctx0" brushRef="#br0" timeOffset="-3611">3250 2360 0,'-26'0'16,"0"-26"-1,26-1 1,0 1 0,26 26-1,-26 26-15,0 1 16,0-1-16,0 0 16,0 0-16,0 27 0,0-27 15,-26 0-15,26 0 16,0 0-16,0 0 0,-26 1 15,26-1 1,26-26-16,0 0 16,0 0-16,1 0 0,25-26 15,-26 26-15,27-27 16,-1 27-16</inkml:trace>
  <inkml:trace contextRef="#ctx0" brushRef="#br0" timeOffset="-3256">3329 2465 0,'-26'0'0,"26"-27"16,0 1 0,26 0-1,0 0-15,0 0 0,1-27 16,-1 27-16,26 0 0,0-27 15,1 1-15,25 0 16,1-1-16,-1-25 0,27-1 16,26 1-16,-26-1 0,26 1 15,0 25-15,0-25 16,-27-1-16,27 27 0,-26-1 16,-26 1-16,-1 26 15,-25-27-15,-1 27 0,-26 0 16,0 26-16,1-26 15,-27 0 1,-27 26-16,1 0 16,0 26-1</inkml:trace>
  <inkml:trace contextRef="#ctx0" brushRef="#br0" timeOffset="-2811">6105 422 0,'0'-26'0,"26"-26"0,-26 25 16,0-25-16,0 26 16,0 0-16,0-27 0,0 27 15,0 0-15,0 0 0,-26 26 16,-1-27-16,1 27 16,0 0-16,0 0 0,-26 0 15,-1 0-15,1 27 16,26-1-16,-27 0 0,1 26 15,26 1-15,26-1 0,-27 1 16,27-1-16,0 26 16,27 1-16,-1 26 0,0-27 15,0 1-15,0 26 16,1-27-16,-27 27 0,26-27 16,-26-25-16,0 25 0,0-25 15,-26-1-15,26-26 16,-27 27-16</inkml:trace>
  <inkml:trace contextRef="#ctx0" brushRef="#br0" timeOffset="-2236">5581 972 0,'26'-52'15,"-26"25"-15,26 1 0,0 26 16,27-26-16,-27 26 0,26-26 15,-25 26-15,25-26 16,0 26-16,1 0 0,-1 0 16,0-27-16,-25 27 15,25 0-15,-26 0 0,0-26 16,1 26-16,-1 0 0,0 0 16,0-26-16,0 26 15,0-26 1,-26 0-1,0 0 1,-26 26 0,0 0-1,0 26-15,26 0 16,-26-26-16,0 26 0,26 0 16,-27 27-16,27-27 15,-26 0-15,26 26 0,0-25 16,0-1-16,0 0 15,0 0-15,26 0 16,1-26 0,-27-26-16,26 0 15,0 26-15,-26-26 0,26 0 16,0-1-16,-26 1 16,26 0-16,-26 0 0,27 0 15,-27-1-15,26 27 16,-26 27-1,0-1-15,26 0 16,-26 0-16,26 0 16,-26 27-16,0-27 0,26 0 15,-26 0-15,27-26 0,-27 27 16</inkml:trace>
  <inkml:trace contextRef="#ctx0" brushRef="#br0" timeOffset="-1996">6785 736 0,'0'-26'16,"0"0"-16,0 0 0,0 0 15,0-1 1,-26 27-16,0 0 16,0 27-16,0-1 15,0 0 1,26 0-16,0 0 0,-27 0 15,27 27-15,0-27 16,0 0-16,27 0 0,-27 1 16,26-1-16,0-26 0,0 26 15,0-26-15</inkml:trace>
  <inkml:trace contextRef="#ctx0" brushRef="#br0" timeOffset="-1581">7047 710 0,'0'26'32,"0"0"-1,26-26-15,1 0-1,-1 0 1,0-26-1,0 26-15,0-26 16,1 0-16,-27 0 16,0 0-1,0-1-15,-27 27 16,1 0-16,0-26 16,0 26-16,0 0 0,-1 0 15,1 26-15,0-26 0,26 27 16,-26-1-16,0 0 15,26 0-15,0 0 0,0 0 16,0 1-16,26-1 16,-26 0-16,26 0 0,0-26 15,0 0-15,1 0 0,-1 0 16,26 0-16,1 0 16,-1-26-16,0 0 0,1 0 15</inkml:trace>
  <inkml:trace contextRef="#ctx0" brushRef="#br0" timeOffset="-1385">7571 213 0,'0'-53'16,"-26"1"-16,26-1 0,-26 27 15,26 0-15,-27 26 0,1 26 16,26 0 0,0 27-16,0-1 0,0 1 15,0-1-15,0 27 16,26-27-16,-26 26 0,27-25 15,-1 25-15,0-51 0,0 25 16,-26 0-16,26-26 16,1 1-16</inkml:trace>
  <inkml:trace contextRef="#ctx0" brushRef="#br0" timeOffset="-1217">7466 396 0,'-26'0'0,"52"0"32,0 0-17,1 0-15,-1 0 16,26 0-16,-26 0 0,27 0 16</inkml:trace>
  <inkml:trace contextRef="#ctx0" brushRef="#br0" timeOffset="-96">5083 3460 0,'27'26'0,"25"-26"0,0 0 16,1 0-16,25 0 0,27 0 15,0-26-15,-1 26 16,54-27-16,-1 27 0,26-26 16,53 26-16,-1-26 15,27 0-15,52 26 0,1-26 16,25-1-16,0 1 0,1 26 16</inkml:trace>
  <inkml:trace contextRef="#ctx0" brushRef="#br0" timeOffset="851">5083 2831 0,'0'-26'15,"0"52"32,0 0-47,0 27 0,0-27 16,0 52-16,0-25 16,0 25-16,0-25 0,27 25 15,-27-25-15,0-1 0,0 0 16,0 1-16,0-27 15,0 0-15,0 0 16</inkml:trace>
  <inkml:trace contextRef="#ctx0" brushRef="#br0" timeOffset="1475">4979 2779 0,'-27'0'16,"54"0"15,-1 26-15,26-26-16,1 0 0,-1 0 15,53 0-15,-1 0 0,54 0 16,-1 0-16,26 0 16,0-26-16,27 26 0,25 0 15,-25-26-15,26 26 16,-27 0-16,1-27 0,-1 27 16,-26 0-16,-52 0 0,0-26 15,0 26-15,-52 0 16,-1 0-16,-25-26 0,-27 26 15,0 0-15,0 0 16,-26 26 62,0 0-47,0 1-31,0-1 16,0 0-16,0 0 0,0 0 16,0 27-16,26-27 15,-26 26-15,0 1 0,0-1 16,27-26-16,-27 27 0,0-1 16,0 0-16,26-26 15,-26 27-15,0-27 0,0 0 16,0 27-16,0-27 15,26 0-15,-26 0 0,0 0 16,0 1-16</inkml:trace>
  <inkml:trace contextRef="#ctx0" brushRef="#br0" timeOffset="2130">6366 3381 0,'-26'0'16,"0"0"-16,0 0 0,52 0 47,26 0-47,-25 0 0,25 0 15,27 0-15,25 0 16,1 0-16,26 0 0,26 0 16,26 0-16,1 0 0,51 0 15,1 0-15,26 0 16,26 0-16,26 26 0,-26-26 15,26 26-15,1-26 16,-1 27-16,0-27 0,0 26 16,-52 0-16,26-26 0,-52 26 15,0-26-15,-27 0 16,1 26-16,-53-26 0,131 0 16,-184 0-1,-25 0-15,0 0 0,-27 0 16,0 0-16,-25 0 0,-54 0 31,1 0-15,0-26-16,0 26 15,0 0-15</inkml:trace>
  <inkml:trace contextRef="#ctx0" brushRef="#br0" timeOffset="2605">9718 2674 0,'-26'0'0,"26"-26"16,0 52 15,0 0-15,26 0-16,-26 1 16,0 25-16,0 0 0,0 1 15,0-1-15,0 27 16,0-1-16,26-25 0,-26 25 15,0-26-15,0 1 16,0-27-16,0 0 0,0 0 16</inkml:trace>
  <inkml:trace contextRef="#ctx0" brushRef="#br0" timeOffset="3215">9535 2700 0,'0'-26'0,"-26"26"16,26-26-16,26 26 31,0 0-31,26 0 16,1 0-16,25 26 0,27-26 15,0 26-15,26 0 16,0-26-16,26 27 0,0-1 16,26-26-16,-26 0 0,-26 26 15,26-26-15,-26 0 16,-26 26-16,0-26 0,-27 0 16,-25 0-16,-1 0 15,1 0-15,-27 0 0,0 0 16,-26 26 46,0 1 16,0-1-62,0 0-16,0 26 16,0-26-1,0 27-15,0-1 0,0 1 16,0-1-16,0 0 16,0 1-16,26-1 0,-26 0 15,0 1-15,0-1 0,0-26 16,0 27-16,0-27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26.7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445 398 0,'27'0'15,"-27"-26"-15,26 0 16,0-1-16,0 1 16,0 0-1,0 0-15,1 0 0,-1-1 16,-26 1-16,26 0 0,-26 0 16,0 0-16,-26 0 15,26-1-15,-53 1 0,27 26 16,-26 0-16,26 26 0,-27-26 15,1 27-15,0 25 16,25 0-16,-25 1 0,26 25 16,26 1-16,0-1 15,0 27-15,26-26 0,0 25 16,0 1-16,1 0 0,-1 0 16,0-27-16,0 1 15,-26-1-15,0 1 0,0-53 16,-26 26-16,0-25 15,0-27-15</inkml:trace>
  <inkml:trace contextRef="#ctx0" brushRef="#br0" timeOffset="156">0 922 0,'26'0'0,"1"-27"16,-1 27-16,0-26 15,26 26-15,1 0 0,-1-26 16,0 26-16,1-26 16,-1 26-16</inkml:trace>
  <inkml:trace contextRef="#ctx0" brushRef="#br0" timeOffset="371">655 660 0,'0'-26'0,"0"-1"0,0 54 47,26-1-47,-26 0 0,26 26 16,-26 1-16,0-1 16,26 0-16,-26 1 0,27-1 15,-27 1-15,0-27 16,0 0-16,0 0 0</inkml:trace>
  <inkml:trace contextRef="#ctx0" brushRef="#br0" timeOffset="510">760 477 0</inkml:trace>
  <inkml:trace contextRef="#ctx0" brushRef="#br0" timeOffset="899">969 817 0,'0'26'15,"26"-26"32,0-26-47,1 26 16,-1 0-16,0-26 0,0 0 16,0 26-1,-26-27-15,27 1 16,-27 0-1,-27 26-15,1-26 0,-26 0 16,26 26-16,-1 0 16,1 0-16,0 26 15,0-26-15,0 26 0,-1 0 16,1 0-16,26 1 0,0-1 16,0 26-16,26-26 15,-26 27-15,27-1 0,-1-26 16,0 0-16,26 1 15,1-27-15,-1 0 0,1 0 16,-1 0-16,0-27 0</inkml:trace>
  <inkml:trace contextRef="#ctx0" brushRef="#br0" timeOffset="1098">1440 607 0,'0'-52'0,"-26"0"15,26 26-15,-26-1 16,0 1-16,0 26 15,26 26 1,0 1-16,0-1 16,0 26-16,0 0 0,26 1 15,-26-1-15,0 1 0,0-1 16,26 0-16,-26 1 16,0-27-16,0 26 0,0-26 15,26-26-15</inkml:trace>
  <inkml:trace contextRef="#ctx0" brushRef="#br0" timeOffset="1566">1859 843 0,'0'-26'16,"27"26"-16,-27-26 0,0 0 15,26 26-15,-26-27 16,0 1-16,-26 26 15,26-26-15,-27 26 16,1 0-16,0 0 0,0 0 16,0 26-16,-1-26 0,27 26 15,-26-26-15,0 27 16,26-1-16,0 0 0,0 0 16,0 0-16,0 27 15,0-27-15,0 0 0,0 0 16,0 0-16,26 1 0,0-27 15,1 0 1,-1-27-16,0 27 0,0-52 16,0 26-16,1-27 15,-1 1-15,-26 0 0,26-1 16,-26 1-16,26 0 0,-26-27 16,0 27-16,0 26 15,0-27-15,0 27 0,0 52 31,0 0-31,0 27 16,0-27-16,0 26 0,0 27 16,0-27-16,0 1 15,0-1-15,26 0 0,-26 1 16,0-27-16</inkml:trace>
  <inkml:trace contextRef="#ctx0" brushRef="#br0" timeOffset="2076">2566 503 0,'0'-26'0,"-26"26"15,26-27-15,-26 27 0,0 0 16,0 0-1,-1 0-15,27 27 0,-26-27 16,0 26-16,0 0 16,26 26-16,-26-26 0,26 27 15,0-1-15,0-26 0,0 27 16,0-1-16,0 0 16,26-25-16,0-1 0,-26 0 15,26-26-15,0 26 16,1-26-16,-1-26 15,0 0-15,-26 0 0,26-1 16,-26 1-16,0 0 16,0 0-16,0-26 0,0 25 15,0 1-15,0 0 16,26 26 0,1 0-16,25 0 15,-26 0 1,0 26-16,0-26 0,1 26 15,-1-26-15,0 27 16,0-1-16,-26 0 0,0 0 16,0 0-16,0 0 15,0 1 1,-26-27 0</inkml:trace>
  <inkml:trace contextRef="#ctx0" brushRef="#br0" timeOffset="2430">3012 607 0,'-27'0'0,"27"-26"16,0 52 30,27-26-46,-27 27 16,26-27-16,-26 26 0,26 0 16,-26 0-16,26 0 15,0 1-15,-26-1 16,0 0-16,-26-26 31,0 0-31,26-26 16,0 0-1,0-1-15,0 1 16,26 0-16,0 0 16,-26 0-16,26-27 0,1 27 15,25 26-15,-26-26 0</inkml:trace>
  <inkml:trace contextRef="#ctx0" brushRef="#br0" timeOffset="2801">3378 555 0,'0'26'47,"0"0"-31,0 1-1,0-1 1,0 0-16,0 0 0,0 0 15,0 1-15,0-1 16,26-26-16,0 0 16,1 0-1,-27-26-15,26-1 16,0 27-16,-26-26 0,26 0 16,-26 0-16,0 0 0,0-1 15,0 1-15,0 0 16,-26 26-16,0 0 15,26-26-15,-26 26 16,-1 0-16,1 26 16,0-26-16,26 26 15</inkml:trace>
  <inkml:trace contextRef="#ctx0" brushRef="#br0" timeOffset="3162">3614 529 0,'26'-26'16,"0"26"-16,-26 26 31,0 0-15,0 0 0,0 0-1,26 27-15,-26-27 0,0 0 16,27 27-16,-27-27 0,0 0 15,26 0-15,-26 0 16,26-26-16,0 0 16,-26-26-1,26 26-15,-26-26 0,26-26 16,1 25-16,-1 1 16,-26-26-16,26 26 0,-26-1 15,26 1-15,-26 0 0,0 0 16,0 0-16,-26 26 15,0 0 1,26 26 0,-26-26-16</inkml:trace>
  <inkml:trace contextRef="#ctx0" brushRef="#br0" timeOffset="3648">4059 346 0,'-26'0'0,"26"-27"0,0 54 31,0-1-15,0 0-16,0 26 15,0 1-15,0-1 16,0 0-16,0 27 0,0 0 15,0-27-15,0 26 0,0-25 16,0-1-16,0 1 16,0-1-16,0-26 0,0 0 15,0-52 1,0 0 0,0-26-16,0 25 15,0-25-15,0 0 16,0-27-16,0 27 0,0-1 15,0 1-15,0 0 16,26 25-16,-26 1 0,26 0 16,0 0-16,0 26 15,1 0-15,-1 0 16,0 26-16,-26 0 0,26-26 16,0 26-16,1 1 15,-27-1-15,0 0 0,0 0 16,-27-26-16,27 26 0,-26-26 15,0 0-15,0 0 16,0 0-16,26-26 0</inkml:trace>
  <inkml:trace contextRef="#ctx0" brushRef="#br0" timeOffset="3967">4556 503 0,'27'0'16,"-27"-26"-16,0-1 31,-27 27-15,1 0 0,0 0-1,26 27-15,-26-27 0,26 26 16,26 0-1,0 0-15,0-26 16,1 26-16,-1-26 16,0 26-16,0 1 0,0-1 15,1-26-15,-27 26 0,0 0 16,-27 0-16,-25-26 16,0 27-16,-27-27 0,1 0 15</inkml:trace>
  <inkml:trace contextRef="#ctx0" brushRef="#br0" timeOffset="5892">2331 1681 0,'0'-26'0,"26"52"46,-26 0-46,0 0 16,0 27-16,0-27 0,0 26 16,0-25-16,0 25 15,0 0-15,0-26 0,0 1 16,0-1-16,0 0 16,-26 0-16,26 0 0,26-26 46,0-26-30,26 26-16,27 0 0,0 0 16,51-26-16,1 26 15,27 0-15,51 0 0,-26 26 16,27-26-16,25 26 16,-25-26-16,-1 27 0,-25-1 15,25-26-15,-52 0 0,-26 26 16,0-26-16,-26 0 15,-27 0-15,-25 0 0,-1 0 16,-26 0-16,-26-26 31,0 0-15,-26 26 0,26-27-16,0 1 0,-26 26 15,26-26-15,0 0 16,0-27-16,-26 27 0,26 0 15,0-26-15,0 26 0,0-27 16,0 27-16,0-26 16,0 25-16,0-25 0,0 26 15,0 0-15,0 0 16,0-1 0,-26 27-16,-1 0 15,1 0-15,-26 0 16,-27 0-16,1 0 0,-53 0 15,26 0-15,-52 0 16,-26-26-16,26 26 0,-53 0 16,27-26-16,-27 26 0,1-26 15,-1 26-15,27 0 16,26-26-16,0 26 0,26 0 16,26 0-16,0 0 15,53 0-15,0 0 0,26 0 16,52 26 15,0-26-31</inkml:trace>
  <inkml:trace contextRef="#ctx0" brushRef="#br0" timeOffset="6744">6232 1629 0,'0'-26'15,"-26"26"1,26 26 15,0 0-15,0 0-16,0 0 0,0 0 15,0 27-15,0-1 0,0-26 16,-26 27-16,26-27 16,0 0-16,0 26 0,0-25 15,0-1 1,26-26 31,0 0-47,27 0 15,-27 0-15,26 0 0,1 26 16,25-26-16,1 0 16,25 26-16,-25-26 0,26 0 15,0 26-15,-27-26 16,27 0-16,-27 0 0,1 0 15,-27 0-15,1 0 0,-1 0 16,-26 0-16,0 0 16,1 0-16,-1 0 15,-26-26 1,26 26-16,-26-26 16,26 26-16,0-26 0,-26 0 15,27-1-15,-27 1 16,26 0-16,-26 0 0,0 0 15,26-27-15,-26 27 16,0 0-16,0-26 0,0 25 16,0 1-16,0-26 0,-26 26 15,26 0-15,-26-1 16,-1 1-16,27 0 16,-26 26-16,0 0 15,0 0-15,0 0 0,-1 0 16,1 0-16,0 0 0,0 0 15,0 0-15,-27 0 16,1 0-16,0 0 0,-1 0 16,-25 0-16,-27 0 15,26 0-15,-25 0 0,25 0 16,0 0-16,1 0 0,-1 0 16,27 0-16,0 0 15,25 0-15,-25 0 0,26 0 16,0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34.6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37 0,'0'26'16,"0"0"15,26-26-31,-26 26 0,0 1 15,0 25 1,0-26-16,0 0 0,0 0 16,26 27-16,-26-27 0,0 26 15,0-25-15,0-1 16,0 0-16,0 0 0,0 0 16,0 0-16,0 1 15,26-1 1,1-26 15,-1 26-15,0-26-16,0 0 0,27 0 15,-1 0-15,27 0 16,-1 26-16,27-26 0,26 0 16,0 0-16,26 0 15,26 0-15,0 0 0,1 0 16,-1 0-16,0-26 0,1 26 15,-27 0-15,-26 0 16,-27 0-16,1 0 0,-53 0 16,1 0-16,-27 0 15,-26-26 17,-26 26-17,26-26-15,-26 26 0,-1-27 16,27 1-16,-26 26 15,0-26-15,0 0 0,0-26 16,0 25-16,-1 1 0,1 0 16,-26 0-16,26-27 15,-1 27-15,1 0 16,26 0-16,-26 26 16,26-26-16,0 0 15,0-1-15,0 1 16,0 0-1,0 0-15,-26 0 16,0 26 0,-27 0-16,1 0 15,0 0-15,-27 26 0,-26-26 16,1 26-16,-1 0 16,-26 0-16,26 1 0,0-1 15,-26-26-15,27 26 16,-1 0-16,0-26 0,0 26 15,27-26-15,-1 0 0,27 26 16,0-26-16,-1 0 16,27 0-16,0 0 0</inkml:trace>
  <inkml:trace contextRef="#ctx0" brushRef="#br0" timeOffset="936">471 1137 0,'0'26'47,"0"0"-32,0 0-15,0 0 16,0 27-16,0-27 0,0 26 16,-26 1-16,26-1 15,0 0-15,-26 1 16,26-27-16,-26 26 0,26-26 15,0 1-15,-26-1 16,26 0-16,26-26 31,0 0-15,0 0-16,0 0 16,53-26-16,-27 26 0,27 0 15,25-26-15,1 26 0,26-27 16,0 27-16,0 0 15,0 0-15,26 0 0,-26 0 16,-26 0-16,-1 27 16,1-27-16,-26 26 0,-27-26 15,-26 0-15,1 0 0,-1 26 16,-26-52 15,0 0-15,26 26-1,-26-27-15,0 1 0,26 26 16,-26-26-16,26 0 16,-26 0-16,0-27 0,26 27 15,-26-26-15,0-1 16,0 27-16,0-26 0,0 26 16,0-27-16,0 27 0,0 0 15,-26 0-15,0 26 16,0-26-16,-26 26 0,-1 0 15,-25 0-15,-27 0 16,-26 0-16,0 0 0,-26 26 16,26-26-16,-26 26 0,26-26 15,0 26-15,26-26 16,27 0-16,-1 26 0,27-26 16,-1 0-16,27 0 15,0 0-15</inkml:trace>
  <inkml:trace contextRef="#ctx0" brushRef="#br0" timeOffset="1945">3849 1163 0,'0'26'63,"26"-26"-63,-26 26 15,0 0 1,0 1-16,0 25 0,-26-26 15,26 26-15,0 1 0,0-1 16,0 1-16,0 25 16,0-26-16,0 1 0,0-27 15,0 26-15,0-25 0,0 25 16,0-26-16,0 0 16,26-26 15,1 0-16,-1 0-15,0-26 16,26 26-16,1 0 0,-1-26 16,27 26-16,-1-26 0,1 26 15,-1-26-15,27-1 16,-26 27-16,-1-26 0,1 26 16,-1 0-16,1-26 0,-1 26 15,-25 0-15,-27 0 16,26 0-16,-26-26 0,1 0 15,-27-1 1,0 1 0,-27 0-16,27 0 0,-26 0 15,26 0-15,-26-1 16,0 1-16,0 0 0,26-26 16,-26 52-16,-1-27 15,27 1-15,-26 0 0,0 0 16,26 0-16,-26 26 15,26-26-15,-26 26 16,26-27 0,-27 27-16,1 0 62,0 0-46,0 0-16,-26 0 0,25 0 15,-51 0-15,25 0 16,-25 0-16,-27 0 0,27 0 16,-27 0-16,0 0 15,26 0-15,-25 0 0,25 0 16,27 0-16,-1 0 0,1 0 16,26 0-16,0 0 15,26-26 1</inkml:trace>
  <inkml:trace contextRef="#ctx0" brushRef="#br0" timeOffset="2989">4006 142 0,'0'26'16,"0"0"15,0 0-15,0 0-1,0 0 1,0 1-16,-26-1 0,26 26 15,0-26-15,0 27 16,0-27-16,0 26 0,0-26 16,0 27-16,0-27 0,0 0 15,0 0-15,26 1 16,0-1-16,-26 0 16,27-26-16,-1 0 15,0 26-15,0-26 0,27 26 16,-1-26-16,0 0 0,1 27 15,-1-27-15,27 0 16,-1 0-16,1 0 0,-1 0 16,1 0-16,-1 0 15,1 0-15,0-27 0,-27 27 16,0 0-16,1-26 0,-27 26 16,0 0-16,0-26 15,0 26-15,-26-26 16,27 26-16,-27-26 0,0-1 15,0 1 1,0 0-16,-27 0 0,27-27 16,-26 27-16,0 0 15,0 0-15,0-26 0,-27 25 16,1 1-16,26 0 16,-27 0-16,1 0 0,26-1 15,0 27-15,-1-26 0,1 26 16,0-26-1,52 26 64,0 0-64,1-26 1,-1 26 15,-52 0-15,-1 0-1,1 0-15,-26 0 0,0 0 16,-27-26 0,-131 26-16,106 0 0,-27 0 15,0 0-15,26 0 16,-26 0-16,26 0 0,27 0 15,-1 0-15,1 0 0,52 0 16,-1 0-16,1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2:58.7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3466 2750 0,'26'-26'15,"-26"0"1,0-1-16,0 1 16,-26 0-16,0 0 15,0 26-15,0-26 16,-1 26-16,1 0 15,0 0-15,-26 26 0,-1 0 16,1 0-16,0 0 0,-27 27 16,27-1-16,-1 0 15,1 27-15,-1 0 0,27-1 16,26 1-16,0-1 16,0 27-16,26-26 0,1 25 15,25-25-15,27 26 16,-27-27-16,27-25 0,-1-1 15,27 0-15,0-26 0,-1 1 16,1-27-16,26-27 16,-26 27-16,26-52 0,-27 0 15,1-1-15,0-25 0,0-1 16,-27 1-16,-25-1 16,-27-26-16,26 27 0,-52-27 15,0 0-15,-26 27 16,0-27-16,-27 26 0,1 1 15,0-1-15,-1 27 0,-25 0 16,-1-1-16,-26 27 16,27 26-16,-27 0 0,27 0 15,-1 0-15,0 0 16,1 26-16,26 0 0,-1 1 16,27 25-16,0-26 15</inkml:trace>
  <inkml:trace contextRef="#ctx0" brushRef="#br0" timeOffset="755">3309 4033 0,'26'0'0,"-26"-26"16,0 52 31,-26 0-47,26 27 15,-26-1-15,26 0 0,-26 1 16,-1-1-16,1 27 0,0-27 16,0 27-16,0-1 15,0-26-15,-1 1 0,27-1 16,-26 1-16,0-1 16,26-26-16,-26 0 0,26 27 15,0-27-15,0 0 16,26 0-16,0 0 15,0-26 1,1 0-16,25 0 0,0 0 16,1 0-16,-1-26 15,27 26-15,-27-26 0,53 26 16,-27-26-16,27 26 16,0 0-16,-1 0 0,1 0 15,26 0-15,-26 0 16,-27 0-16,27 0 0,-26 0 15,-27 0-15,0 0 0,1 0 16,-27 0-16,0 0 16,0-26-16,-26 0 15,0-1-15,0 1 16,0 0-16,0 0 16,-26 0-16,26-27 0,-26 1 15,0-27-15,-27 1 16,1 25-16,26-25 0,-26-1 15,-1 1-15,1-1 0,-1 1 16,1 25-16,0 1 16,26 26-16,-27-1 0,27 1 15,0 0-15,0 26 16,-1-26-16,1 26 0,0 0 16</inkml:trace>
  <inkml:trace contextRef="#ctx0" brushRef="#br0" timeOffset="1368">2811 2671 0,'27'0'0,"-27"27"0,-27-27 31,54 0 16,-27-27-47,0 1 16,0 0-1,0 0 1,0 0-16,0-1 16,-27 1-16,1 0 15,-26 0-15,26 0 16,-27 0-16,1 26 15,0-27-15,-1 1 0,-25 0 16,25 26-16,1-26 16,-27 26-16,27 0 0,-27 0 15,27 26-15,0 0 0,-1-26 16,27 26-16,-26 27 16,26-27-16</inkml:trace>
  <inkml:trace contextRef="#ctx0" brushRef="#br0" timeOffset="1763">3414 2593 0,'0'-26'16,"0"-1"-16,-26 1 0,26 0 15,-27 0-15,1-26 16,0 25-16,0-25 0,0 26 16,-27-27-16,27 27 15,-26-26-15,26-1 0,-27 27 16,27-26-16,-26 26 0,-1 0 15,27-27-15,-26 27 16,-1 0-16,27 0 0,-26-1 16,-1 1-16,1 0 15,0 0-15,-1 0 0,1-1 16,0 1-16,25 26 0,1 0 16,0-26-16,0 26 15,0 0-15,26 26 0</inkml:trace>
  <inkml:trace contextRef="#ctx0" brushRef="#br0" timeOffset="2141">3754 2357 0,'53'-26'15,"-27"26"-15,0-26 0,-26 0 16,0-1-16,0 1 16,0 0-16,0-26 0,-26 25 15,0 1-15,26-26 16,-27 26-16,-25-27 0,26 1 15,0 0-15,-1-1 0,1 1 16,0-1-16,0-25 16,0 26-16,0-1 0,-1 1 15,27 26-15,-26-1 0,26 1 16,-26 26 0,26 26-1</inkml:trace>
  <inkml:trace contextRef="#ctx0" brushRef="#br0" timeOffset="2478">4278 2305 0,'0'-26'16,"-26"26"-1,26-27-15,0 1 16,0-26-16,0 26 0,0-27 16,26 1-16,-26-27 15,26 27-15,0-27 0,27 1 16,-27 25-16,26-25 0,1 26 15,-1-1-15,26 1 16,-25 26-16,-1 26 0,1 0 16,-1 0-16,0 0 0,-25 26 15,25 26-15,-26 1 16,-26-1-16</inkml:trace>
  <inkml:trace contextRef="#ctx0" brushRef="#br0" timeOffset="3317">3204 3431 0,'-26'0'16,"26"-26"-16,26 26 47,-26 26-32,26 0 1,-26 0-16,27 0 16,-1 0-16,-26 1 0,26-1 15,26 0-15,-25 0 16,-1 0-16,0 1 0,26-27 15,-25 0-15,25 0 16,-26 0-16,0 0 0,0 0 16,1-27-16,-1 27 0,0-26 15,0 26-15,0-26 16,1 26-16,-27-26 16,26 26-16,-26-26 15,26 26-15,-26-27 0,26 27 16,-26-26-16,26 26 0,-26-26 15,26 26-15,-26-26 16,27 26-16,-1 0 16,-26-26-16,26 26 15,0 0 1,0 0 0,1 26-1,-1-26-15,0 0 16,-26 26-1,26-26-15,-26-26 16</inkml:trace>
  <inkml:trace contextRef="#ctx0" brushRef="#br0" timeOffset="4099">3152 3038 0,'0'-26'32,"26"26"-17,0 0 1,0 0-16,1 0 15,-1 0-15,0 0 16,0 26 0,0 0-1,-26 0 17,-26-26-1,0-26-16,0 0 1,26 0 0,0 0-1,0-1 1,26 27-16,-26-26 16,26 26-16,0 0 15,-26 26 1,27-26-16,-27 27 15,26-27 1,-26 26-16,0 0 16,0 0-1,-26-26-15,-1 0 16,1 0 0,0 0-1,0-26-15,26 0 16,26 0-1,0-1 1,0 27 0,1 0-1,-1 0-15,-26 27 16</inkml:trace>
  <inkml:trace contextRef="#ctx0" brushRef="#br0" timeOffset="4979">3885 2959 0,'0'-26'16,"0"0"0,26 26-16,0 0 31,1 0-31,-1 0 15,0 26 1,-26 0 0,26-26-16,-26 27 15,0-1 1,-26-26-16,0 0 16,0 0-1,-1 0-15,1 0 16,26-26-1,0-1 1,0 1-16,0 0 16,26 26-16,-26-26 0,27 26 15,-27-26-15,26 26 16,0 0-16,0 0 16,-26 26-1,26 0-15,-26 0 16,0 0-1,-26 1 1,0-27 0,0 0-1,0 0-15,26-27 16,-27 27-16,27-26 16,0 0-1,0 0-15,27 0 16,-1 26-1,-26-27-15,26 27 16,0 0-16,0 27 16,1-27-1,-27 26-15,26 0 16</inkml:trace>
  <inkml:trace contextRef="#ctx0" brushRef="#br0" timeOffset="6714">376 1153 0,'26'0'0,"1"0"16,-1 0-16,-26-27 15,0 1-15,0 0 16,0 0-16,0 0 16,0-1-1,-26 27-15,-1 0 16,1 0-16,-26 0 16,26 0-16,-27 27 0,1-1 15,0 0-15,-1 0 0,27 0 16,-26 27-16,52-27 15,0 26-15,0-25 0,26-1 16,26 0-16,1 0 16,25 0-16,1 0 0,-1 1 15,27-1-15,-26 0 0,-1 0 16,-26 0-16,1-26 16,-1 27-16,-52 25 0,0-26 15,0 0-15,-26 0 16,-26 1-16,-1 25 0,-25-26 15,-1 0-15,1 1 0,25-27 16,-25 26-16,25-26 16,1 0-16,0-26 0,25-1 15,1-25-15</inkml:trace>
  <inkml:trace contextRef="#ctx0" brushRef="#br0" timeOffset="7163">743 786 0,'-26'0'16,"26"26"31,26 0-47,0 1 0,-26 25 15,26 0-15,0 1 16,1-1-16,-1 0 0,0 1 16,-26-1-16,26 1 15,-26-1-15,26-26 0,-26 0 16,0 0-16,27 1 0,-27-1 16,0-52-1,0-1 1,0 1-1,0-26-15,26 26 0,-26-27 16,26 27-16,-26-26 0,26 26 16,0-1-16,0 1 15,1 0-15,-1 26 0,0 0 16,0 26-16,0 0 16,-26 1-16,27-1 15,-27 0-15,26 0 0,-26 27 16,26-27-16,-26 0 15</inkml:trace>
  <inkml:trace contextRef="#ctx0" brushRef="#br0" timeOffset="7530">1555 995 0,'0'-26'0,"-27"26"15,1 0 17,26 26-32,0 1 15,0-1-15,0 0 0,26 26 16,-26-25-16,27-1 16,-1 26-16,0-26 0,0 1 15,0-1-15,1 0 16,-1-26-16,0 0 0,0 0 15,0-26-15,0 0 16,-26-1-16,27 1 16,-27-26-16,0 26 0,0-27 15,-27 1-15,1 26 16,0-1-16,-26 1 0,26 0 16,-1 26-16,-25 0 0,26 0 15,0 0-15,-1 26 16,1-26-16,0 26 0</inkml:trace>
  <inkml:trace contextRef="#ctx0" brushRef="#br0" timeOffset="8172">1974 865 0,'0'-27'16,"26"27"15,0 27-15,0-1-1,0 0-15,0 0 0,-26 0 16,27 0-16,-1 1 0,-26-1 15,26-26-15,-26 26 16,0-52 15,0 0-15,-26-1-16,26 1 0,0 0 16,0 0-16,0-26 15,26 25-15,-26 1 0,26 0 16,0 0-16,1 0 15,-1 26-15,0 0 0,26 0 16,-52 26-16,27 0 16,-1 0-16,0 0 15,0 1-15,-26-1 0,26 0 16,-26 0-16,0 0 16,0-52 15,0 0-16,0 0-15,0 0 0,0-27 16,0 27-16,26 0 16,-26-27-16,27 27 0,-1 0 15,0 26-15,0 0 16,0 0-16,1 26 16,-1-26-16,0 26 0,-26 27 15,26-27-15,-26 0 16,26 0-16,-26 1 15,0-1-15,26 0 0</inkml:trace>
  <inkml:trace contextRef="#ctx0" brushRef="#br0" timeOffset="8513">2759 262 0,'-26'-26'0,"26"-26"16,-26 26-16,26-1 16,0 1-16,0 0 0,0 52 31,26 0-31,0 1 16,0-1-16,0 26 15,1-26-15,25 27 0,-26-1 16,0 27-16,1-27 0,-1 0 15,-26 1-15,26-1 16,-26 0-16,26-25 0,-26-1 16,26 26-16,1-26 15,-27 1-15,26-27 16,0 0-16,0 0 16,0 0-1,0-27-15</inkml:trace>
  <inkml:trace contextRef="#ctx0" brushRef="#br0" timeOffset="8777">3257 419 0,'-27'0'16,"54"0"31,-27 27-32,26-1-15,-26 0 0,26 0 16,0 0-16,-26 1 16,26 25-16,1-52 0,-27 26 15,0 0-15,26 0 0</inkml:trace>
  <inkml:trace contextRef="#ctx0" brushRef="#br0" timeOffset="8957">3204 27 0,'-26'0'16,"26"-27"-16,-26 27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41.07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366 629 0,'0'-27'0,"0"1"0,0 0 16,0 0 0,0 0-16,0-1 15,0 54 1,0-1-1,26 0 1,-26 26-16,0-25 0,0 25 16,0 0-16,0 1 0,0 25 15,0-25-15,0-1 16,0 0-16,0-26 0</inkml:trace>
  <inkml:trace contextRef="#ctx0" brushRef="#br0" timeOffset="194">26 1205 0,'-26'0'16,"26"-27"-1,26 27 1,0-26-16,26 26 0,1 0 16,-1 0-16,27-26 15,25 26-15,-25 0 0,26 0 16,-1 0-16,-25 0 0,-1 0 15,1-26-15,-27 26 16</inkml:trace>
  <inkml:trace contextRef="#ctx0" brushRef="#br0" timeOffset="366">104 629 0,'-52'-53'16,"26"27"-16,0-26 15,26 25-15,0 1 0,26 0 16,26 0-16,-26 0 16,27-1-16,25 27 0,-25 0 15,25 0-15,-25 0 0,25 27 16</inkml:trace>
  <inkml:trace contextRef="#ctx0" brushRef="#br0" timeOffset="912">1440 812 0,'0'-26'31,"0"-1"-15,-26 1-16,26 0 15,-27 26-15,-51-78 32,25 78-32,27-27 0,-26 27 0,26 0 15,0 0-15,-27 0 16,27 27-16,0-1 0,26 0 16,-26 0-16,26 0 0,0 27 15,0-27-15,0 26 16,26-26-16,0 27 0,0-27 15,27 0-15,-27-26 16,26 0-16,-26 0 0,27 0 16,-27 0-16,26-26 0,-26-26 15,1 25-15,-1 1 16,0-26-16,-26-1 0,26 1 16,-26-26-16,0 25 15,0 1-15,-26-27 0,26 27 16,0-1-16,-26 1 0,26 26 15,0 52 17,0 26-32,0 1 0,0-1 15,26 1-15,-26-1 16,0 27-16,26-27 0,-26 26 16,26-25-16,1-1 15,-27 1-15,26-27 0,0 0 16</inkml:trace>
  <inkml:trace contextRef="#ctx0" brushRef="#br0" timeOffset="1296">1780 707 0,'-26'0'15,"26"26"1,26-26 15,0 0-31,1 0 16,-1 0-16,26 0 0,-26-26 15,0 26-15,27 0 0,-27 0 16,0-26-16,0 0 16,-26 0-16,-26-1 15,26 1 1,-26 0-16,0 26 0,0-26 15,-27 0-15,27 26 0,0 0 16,0 0-16,0 0 16,-1 0-16,1 26 0,26 0 15,-26 26-15,26-25 0,0 25 16,0-26-16,26 26 16,-26 1-16,26-27 0,27 26 15,-27-25-15,26-1 16,1 0-16,-1-26 0</inkml:trace>
  <inkml:trace contextRef="#ctx0" brushRef="#br0" timeOffset="2099">2304 655 0,'0'-26'0,"-26"-1"16,0 1-1,26 0-15,0 0 0,0 0 16,26 26-1,0 26 17,0 0-32,-26 26 15,26-25-15,-26-1 0,26 26 16,-26 0-16,0-25 16,0 25-16,0-26 0,0 0 15,0 1-15,0-1 0,-26-26 16,0 0-1,26-26 1,0-1-16,0 1 16,52-79-1,-25 79-15,-1-26 0,0 26 16,0 0-16,0 26 16,1-27-16,-1 27 0,0 0 15,0 27-15,0-1 16,0 26-16,1-26 15,-27 0-15,26 27 0,-26-27 16,0 0-16,0 27 16,26-27-16,-26 0 15</inkml:trace>
  <inkml:trace contextRef="#ctx0" brushRef="#br0" timeOffset="2333">3063 262 0,'0'-26'0,"0"0"0,0 52 31,0 0-31,0 0 16,0 26-16,0-25 15,0 51-15,26-25 0,-26-1 16,0 27-16,0-27 0,0 26 15,27-25-15,-27-1 16,0-26-16,0 1 0,0-1 16</inkml:trace>
  <inkml:trace contextRef="#ctx0" brushRef="#br0" timeOffset="2490">2880 681 0,'-26'-26'0,"26"0"15,26 26 1,0 0 0,0-27-16,1 27 15,25 0-15,0 0 0,1 0 16</inkml:trace>
  <inkml:trace contextRef="#ctx0" brushRef="#br0" timeOffset="2689">3325 498 0,'0'-27'32,"0"54"-17,0-1 1,0 0 0,26 0-16,-26 27 0,0-27 15,26 26-15,-26-26 0,0 27 16,27-27-16,-27 0 15,0 0-15,0 0 0</inkml:trace>
  <inkml:trace contextRef="#ctx0" brushRef="#br0" timeOffset="2845">3299 340 0,'0'-52'0,"0"26"0,0 0 15,0 0-15,0-1 16,0 54 0</inkml:trace>
  <inkml:trace contextRef="#ctx0" brushRef="#br0" timeOffset="3173">3744 340 0,'26'0'0,"0"0"16,1-26-16,-1 0 15,-26 0-15,0 0 16,0 0-16,0-1 0,0-25 16,-26 26-16,26 0 15,-27 26 1,1 0-16,0 0 0,0 52 15,0-26-15,0 27 16,-1-1-16,1 26 0,26 1 16,0 0-16,0 25 0,0-25 15,0 26-15,0-27 16,26 27-16,1-53 0,-27 27 16,0-27-16,26 1 15,-26-1-15,0-26 0,0 0 16,-26-26-16</inkml:trace>
  <inkml:trace contextRef="#ctx0" brushRef="#br0" timeOffset="3348">3561 786 0,'0'-27'0,"-26"1"15,52 26 16,0 0-31,0 0 16,0 0-16,1 0 16,25 0-16,0-26 0,1 26 15</inkml:trace>
  <inkml:trace contextRef="#ctx0" brushRef="#br0" timeOffset="3522">4111 602 0,'0'-26'16,"0"0"-16,-26 26 15,26 26 17,-27-26-32,27 26 15,0 1-15,0 25 0,0-26 16,0 0-16,0 27 16,0-27-16,27 0 0,-27 0 15</inkml:trace>
  <inkml:trace contextRef="#ctx0" brushRef="#br0" timeOffset="3684">4163 471 0,'-26'-26'0,"26"-26"16,0 26-16,-26 26 0,26-27 15,0 54 1</inkml:trace>
  <inkml:trace contextRef="#ctx0" brushRef="#br0" timeOffset="3972">4739 576 0,'26'0'15,"-26"-26"17,-26 26-32,0-26 15,0 26-15,-27 0 0,27 0 16,0 0-16,0 0 0,0 26 16,-1-26-16,1 26 15,0 27-15,0-27 0,26 0 16,-26 26-16,26 1 0,0-27 15,0 26-15,26-26 16,0 1-16,0-1 0,27 0 16,-27-26-16,52 0 15</inkml:trace>
  <inkml:trace contextRef="#ctx0" brushRef="#br0" timeOffset="4584">5289 733 0,'26'-26'0,"0"-26"0,1 26 15,-27-1-15,0-25 0,0 26 16,0 0-16,-27 26 16,1-27-16,0 27 0,0 0 15,0 0-15,-1 27 0,1-27 16,0 26-16,0 0 16,0 26-16,0-25 0,26-1 15,-27 26-15,27-26 0,0 0 16,0 27-1,0-27-15,27 0 16,-1-26-16,0 0 16,0 0-16,0-26 0,0 26 15,27-26-15,-27 0 0,0-1 16,0 1-16,1 0 16,-1 0-16,-26 0 0,26 0 15,-26-1 1,0 54-1,0-1-15,0 0 16,0 0-16,0 0 16,26 0-16,-26 27 0,26-27 15,-26 0-15,27-26 16,-27 26-16,26-26 0,0 0 16,0 0-16,0 0 0,0-26 15,27 0-15,-27 0 16,0 0-16,0-27 0,1 1 15,-1 0-15,0-1 16,0-25-16,-26 25 0,0-25 16,0 25-16,0 1 0,-26 26 15,26-27-15,-26 53 16,0 0-16,26 27 16,-27-1-16,27 0 15,-26 26-15,26 1 0,0 25 16,0-25-16,0-1 0,0 0 15,0 27-15,26-27 16,-26-26-16,27 27 0,-27-27 16</inkml:trace>
  <inkml:trace contextRef="#ctx0" brushRef="#br0" timeOffset="4931">5708 707 0,'0'-26'15,"0"0"1,26 26 0,0 0-1,1 0-15,-1 0 0,26 0 16,0 0-16,-25-26 0,25 26 16,0 0-16,-25 0 15,-1 0-15,26 0 0,-26-27 16,1 27-1,-1-26-15,-26 0 16,0 52 15,0 0-15,0 1-16,0 25 16,0-26-16,26 0 15,-26 27-15,0-27 0,0 0 16,26 0-16,-26 0 15</inkml:trace>
  <inkml:trace contextRef="#ctx0" brushRef="#br0" timeOffset="5124">6232 340 0,'0'-26'0,"0"0"15,0 52 17,0 0-17,0 1 1</inkml:trace>
  <inkml:trace contextRef="#ctx0" brushRef="#br0" timeOffset="6035">6572 498 0,'0'-27'16,"-26"27"15,26 27-15,0-1-1,0 0-15,0 0 0,-26 0 16,26 1-16,0 25 15,0-26-15,0 26 0,0 1 16,0-1-16,0-26 0,26 27 16,-26-27-16,26 0 15,27 0-15,-27-26 0,26 0 16,-26 0-16,27-26 16,-27 0-16,26 0 0,-26-27 15,1 27-15,-1-26 0,-26-1 16,0 1-16,0 0 15,-26-1-15,-1 1 0,1 26 16,0-27-16,0 27 16,0 26-16,-1-26 0,1 26 15,0 0-15,0 26 0,26 0 16,-26-26-16,26 27 16,-26 25-16,26-26 0,0 0 15,0 1 1,0-1-16,26 0 15,0-26-15,0 0 16,0 0 0,0-26-16,1 26 0,-1-26 15,0-1-15,0 27 16,0-26-16,27 0 0,-27 0 16,0 26-16,0-26 0,0 26 15,1 0-15,-1 0 16,0 26-16,-26 0 15,26 0-15,-26 0 0,0 1 16,26-1-16,-26 0 16,27 0-1,-1-26 17,-26-26-32,26 0 15,0 0 1,0 26-16,1-27 15,-1 1-15,0 26 16,0 0-16,0 0 0,0 0 16,1 26-16,-27 1 15,26-1 1,-26 0-16,0 0 0,0 0 16,26 0-16,-26 1 15,0-1-15</inkml:trace>
  <inkml:trace contextRef="#ctx0" brushRef="#br0" timeOffset="6336">7960 262 0,'-26'0'15,"0"0"1,26 26-16,0 0 16,-27 0-16,27 1 15,-26 25-15,26-26 0,0 27 16,-26-1-16,26 0 0,0 1 16,26-1-16,-26 0 15,26-25-15,1 25 0,-1-26 16,0 27-16,26-27 15,-25 0-15,25 0 0,-26 0 16,26-26-16,1 0 16,-1-26-16</inkml:trace>
  <inkml:trace contextRef="#ctx0" brushRef="#br0" timeOffset="7592">8431 629 0,'26'0'16,"1"-27"-1,-27 1 1,0 0-16,-27 0 16,1 26-16,0 0 0,-26 0 15,26 0-15,-27 0 16,27 26-16,-26 0 0,-1 0 15,27 1-15,0-1 16,0 0-16,26 26 0,0-26 16,0 1-16,26-1 15,26 0-15,-26 0 0,27 0 16,-1-26-16,1 0 0,-1 0 16,0-26-16,1 26 15,-27-26-15,26 0 0,-52-27 16,26 27-16,1-26 15,-27 26-15,26-27 0,-26 1 16,0 0-16,0-1 0,0-25 16,0 25-16,26 27 15,-26-26-15,0 26 0,0-1 16,0 54 0,-26 25-16,26-26 15,0 53-15,-26-27 0,26 27 16,-27-27-16,27 27 15,0-1-15,0 1 0,0-1 16,27-25-16,-27-1 0,26-26 16,0 26-16</inkml:trace>
  <inkml:trace contextRef="#ctx0" brushRef="#br0" timeOffset="7958">9060 681 0,'-26'0'16,"-1"0"-16,1 0 16,0 0-1,52 0 17,0 0-32,1 0 15,-1 0-15,0 0 16,0 0-16,0-26 0,1 26 15,-1 0-15,0-26 0,-26-1 16,0 1 0,0 0-16,-26 0 0,0 0 15,-1 26-15,1-27 16,0 27-16,0 0 0,0 27 16,-1-27-16,1 26 0,0 0 15,26 26-15,-26-25 16,26 25-16,0 0 0,0 1 15,26-27-15,0 26 16,0-26-16,1 1 0,25-1 16</inkml:trace>
  <inkml:trace contextRef="#ctx0" brushRef="#br0" timeOffset="8226">9714 210 0,'0'-79'0,"-26"53"16,26-27-16,-26 27 0,0 0 16,26 52-1,-26-26-15,-1 53 16,1-27-16,0 26 0,26 1 16,-26 25-16,0 1 15,26-1-15,-26 27 0,26 0 16,0-1-16,26 1 0,0 0 15,-26 0-15,26-27 16,0 1-16,-26-27 0,26 1 16,-26-1-16</inkml:trace>
  <inkml:trace contextRef="#ctx0" brushRef="#br0" timeOffset="8828">9295 681 0,'0'-26'0,"0"0"16,27 26-16,-1-27 0,0 27 15,0 0-15,27-26 0,-27 26 16,26 0-16,0 0 16,1 0-16,25 0 0,-25 26 15,-1-26-15,1 0 0,-27 0 16,26 0-16,-26 0 15,0-26-15,1 26 0,-27-26 16,-27 0 0,1 0-16,0-1 0,0 1 15,0 26-15,0-26 0,-1 26 16,1 0-16,0 0 16,0 26-16,0 0 15,-1 1 1,27 25-16,-26-26 0,26 0 15,0 27-15,-26-27 0,26 0 16,0 26-16,26-25 16,0-27-16,-26 26 0,27 0 15,-1-26-15,0 0 16,0 0-16,0 0 0,27-26 16,-27 0-16,0 26 0,-26-53 15,26 27-15,-26 0 16,26 0-16,-26-27 0,0 27 15,0 0-15,0 0 16,0 0-16,0-1 0,-26 27 16,26 27-1,0-1-15,0 0 16,0 0-16,-26 0 0,26 27 16,0-27-16,0 0 15,0 0-15,26 0 0,-26 1 16,26-27-16,1 26 0,-1-26 15,0 0-15,0 0 16,27 0-16,-27 0 0</inkml:trace>
  <inkml:trace contextRef="#ctx0" brushRef="#br0" timeOffset="9446">10290 707 0,'0'-52'0,"0"26"16,0-1-16,0-25 0,0 26 16,0-27-16,-26 27 15,26 0-15,0 0 16,0 52-1,0 0 1,-26 0-16,26 1 0,0 25 16,0-26-16,0 27 15,0-27-15,0 26 0,0-26 16,26 0-16,-26 1 0,0-1 16,26 0-16,1-26 15,-1 0 1,-26-26-16,26 26 15,0-26-15,0-1 0,1 1 16,-27 0-16,26 0 0,0-26 16,-26 25-16,26 1 15,-26 0-15,26 0 0,-26 0 16,-26 52 15,26 0-31,0 26 16,0-25-16,0-1 15,0 0-15,0 0 0,0 0 16,26 0-16,-26 1 16,27-1-16,-1-26 0,0 0 15,0 0-15,0 0 16,27 0-16,-27-26 16,0-1-16,0 1 0,0-26 15,1 0-15,-1-1 16,0 1-16,0-27 0,-26 27 15,26-27-15,-26 27 0,0-27 16,0 27-16,0 26 16,0 0-16,0-1 0,-26 27 15,26 27 1,-26 25-16,26-26 0,-26 27 16,26-1-16,0 26 0,0-25 15,0 25-15,0 1 16,0-27-16,0 1 0,0-1 15,26 0-15,-26 1 16,0-27-16</inkml:trace>
  <inkml:trace contextRef="#ctx0" brushRef="#br0" timeOffset="9614">10840 550 0,'-26'-26'0,"26"0"15,-26 26-15,26-27 0,26 27 16,0 0 0,1 0-16,-1 27 15,26-27-15,0 0 0,1 0 16</inkml:trace>
  <inkml:trace contextRef="#ctx0" brushRef="#br0" timeOffset="9848">11338 131 0,'-26'-26'0,"26"0"16,0-1-16,0 1 0,52 52 16,-26-26-1,27 53-15,-27-1 0,0 1 16,26 25-16,-25 1 15,-1 25-15,0 1 0,-26-26 16,0 25-16,-26 1 16,0-26-16,-53-27 0,-26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58.8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104 0 0,'-26'0'0,"0"0"15,26 27 32,0-1-47,0 26 16,0-26-16,0 1 0,0 25 15,0-26-15,-26 26 16,26 1-16,0-27 0,0 26 16,0-25-16,0-1 15,-26 0-15,26 0 16,26 0-16,0-26 15,0 0 1,27 0-16,-1 0 0,0 0 16,27-26-16,26 26 15,-1 0-15,27 0 0,26 0 16,-26 0-16,26 26 0,0-26 16,1 26-16,-27-26 15,-27 27-15,1-27 0,0 26 16,-27-26-16,-25 0 0,-27 26 15,26-26-15,-26 0 16,1 0-16,-1 0 16,-26-26-1,-26 0 1,26-1 0,-27 1-1,27 0-15,0 0 0,0 0 16,-26-27-16,26 27 15,0 0-15,0-26 0,0 25 16,0 1-16,26 0 16,-26 0-16,0 0 0,27 0 15,-27-1-15,-27 27 32,1 0-17,-26 0-15,-1-26 0,-25 26 16,-1 0-16,-25-26 15,-27 26-15,-26 0 0,-1-26 16,1 26-16,-26 0 16,26-26-16,0 26 0,0 0 15,52 0-15,0 0 0,1 0 16,51 0-16,1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1:00.81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105 184 0,'0'26'62,"0"0"-46,0 0-16,0 27 15,0-27-15,0 0 0,-26 26 16,26-25-16,-27 25 16,27-26-16,-26 26 0,26-25 15,0-1-15,0 0 16,-26-26-16,26 26 0,26 0 31,0-26-15,1-26-16,-1 26 0,26 0 15,-26-26-15,53 26 16,-27 0-16,27 0 0,26 0 16,-27 0-16,27 0 0,0 0 15,26 0-15,-27 0 16,1 0-16,26 26 0,-52-26 15,25 0-15,-25 0 16,-27 0-16,1 0 0,-1 0 16,-26 0-16,0 0 0,-52 0 47,26-26-32,-26 26-15,26-26 0,-26 26 16,0-26-16,26-1 0,-27 1 15,1 26-15,0-26 16,0 0-16,0-26 0,0 25 16,-1 1-16,27 0 15,-26-26-15,26 25 0,0-25 16,0 26-16,0-26 0,0 25 16,26 1-16,-26 0 15,0 0-15,27 0 0,-54 26 31,1 0-31,0 0 16,-26 0-16,-27 0 0,-26 0 16,-26 0-16,-52 0 15,0 0-15,-53-27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57.9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367 315 0,'0'-26'16,"26"26"-16,-26-26 16,26-1-16,0 27 15,-26-26 1,0 52-1,0 1 1,0-1-16,-26 0 16,26 26-16,0-25 0,-26-1 15,26 0-15,-26 0 16,26 26-16,0-25 0,-26-1 16,26 0-16,0 0 15,26-26 1,-26 26-1,26-26-15,26 0 16,1 0-16,-1 0 0,27 0 16,25 0-16,1 0 0,26 0 15,0 0-15,26 0 16,-26 0-16,26 0 0,-26 0 16,0 27-16,0-27 15,-53 0-15,27 26 0,-53-26 16,1 0-16,-1 0 0,-26 0 15,1 0-15,-1 0 16,-26-26 15,0-1-31,0 1 16,-26 0-16,26 0 16,-27 0-16,1-1 15,26 1-15,-26 0 0,26 0 16,0 0-16,-26 0 0,26-1 15,0-25-15,0 26 16,0 0-16,26-27 0,-26 27 16,0 0-16,26 0 15,-26 0-15,0-1 16,-26 27-16,0 0 16,-27 0-1,-25 0-15,-1 0 0,-25 0 16,-27 0-16,-26 0 15,-1 0-15,1 0 0,-26 0 16,0 0-16,26 0 16,0-26-16,26 26 0,26 0 15,0 0-15,27 0 0,25-26 16,1 26-16,-1 0 16,27 0-16,0 0 15</inkml:trace>
  <inkml:trace contextRef="#ctx0" brushRef="#br0" timeOffset="1951">4085 132 0,'0'-26'16,"0"-1"-1,-26 27-15,0 27 47,26-1-31,0 0-16,-27 26 15,27-26-15,-26 27 0,0-1 16,26 1-16,-26 25 16,26-26-16,-26-25 0,26 25 15,0 0-15,0-25 0,0-1 16,0 0-16,0 0 15,26-26 1,0 0 0,0 0-1,27 0-15,-27 0 0,26 0 16,27 0-16,-1-26 16,1 26-16,26 0 15,-1 0-15,1 0 0,26 0 0,0 26 16,0-26-16,0 0 15,0 26-15,-26-26 0,-1 0 16,-25 27-16,-1-27 16,-25 0-16,-1 0 0,-26 0 15,0 0 1,-52 0 15,26-27-15,-26 27-16,26-26 15,-26 26-15,26-26 16,-26 26-16,26-26 16,-26 0-16,-1-1 0,1 1 15,0 0-15,0-26 16,-27 25-16,27-25 0,0 0 16,0 26-16,26-27 0,-26 1 15,26 26-15,0-1 16,0 1-16,0 0 0,0 0 15,26 26-15,-26-26 16,-26 26 31,0 0-47,-1 0 16,-25 0-16,-27 0 15,-25 0-15,-1-26 0,-26 26 16,0-27-16,-26 1 0,0 26 15,26-26-15,-26 26 16,52-26-16,0 26 0,1 0 16,51 0-16,1 0 15,-1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23.8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1054 209 0,'26'0'32,"0"0"-17,-26 26 1,0 1 0,0-1-16,0 0 0,0 26 15,0 1-15,0-1 0,0 27 16,0-27-16,0 27 15,0-27-15,0 0 0,0 1 16,0-1-16,0-26 0,0 0 16,0 1-16</inkml:trace>
  <inkml:trace contextRef="#ctx0" brushRef="#br0" timeOffset="217">1133 183 0,'-27'-26'0,"27"0"0,0-1 15,0 1 1,27 26 0,-1 0-16,26 0 0,-26 0 15,27 0-15,-1 0 16,27 26-16,-27-26 0,0 0 15,1 0-15,-1 0 16,0 27-16,-25-27 0</inkml:trace>
  <inkml:trace contextRef="#ctx0" brushRef="#br0" timeOffset="445">1237 497 0,'0'26'16,"26"-26"-1,1 0-15,-1 0 16,0 0-16,26 0 16,-25 0-16,25 0 15,0-26-15,-25 26 0,25 0 16,0 0-16,-26 0 15,27 0-15</inkml:trace>
  <inkml:trace contextRef="#ctx0" brushRef="#br0" timeOffset="817">2259 183 0,'0'-26'15,"0"0"-15,0-1 16,0 54 15,0-1-15,0 0-16,0 0 15,0 0-15,26 1 0,-26 25 16,0 0-16,0 1 16,26 25-16,-26-25 0,0-1 15,0 0-15,0-25 0,0 25 16,0-26-16,0 0 16,0 0-16,0 1 0,0-54 46</inkml:trace>
  <inkml:trace contextRef="#ctx0" brushRef="#br0" timeOffset="1511">583 0 0,'26'0'0,"-52"0"47,-1 26-32,1 0-15,0 0 0,-26 0 16,26 1-16,-27 25 0,1-26 16,-1 27-16,1-27 15,0 26-15,-1-26 0,27 27 16,0-27-16,0 0 16,0 0-16,26 0 0,0 1 15,0-1-15,26 0 0,0 26 16,0-25-16,26-1 15,1 0-15,-1 0 0,1 0 16,51 53 0,-77-53-16,25 0 0,-26-26 15,0 26-15,-26 1 0,26-1 16</inkml:trace>
  <inkml:trace contextRef="#ctx0" brushRef="#br0" timeOffset="2124">2966 157 0,'26'0'31,"-26"26"16,26-26-31,0 0-16,0 26 15,0-26-15,27 0 0,-1 26 16,1 1-16,-27-27 0,26 26 15,0 0-15,-25 0 16,-1 0-16,0 1 0,-26-1 16,26 0-16,-26 0 15,0 26-15,0-25 16,0-1-16,-26 0 16,26 26-16,-26-25 0,26-1 15,-26 26-15,-1-26 0,1 27 16,0-27-16,0 26 15,0-26-15,0 27 0,-1-27 16,1 0-16,0 0 0,0 1 16,26-1-16,-26-26 15,-1 26-15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27.6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864 56 0,'26'0'0,"-52"-26"0,26-1 16,-26 27 0,-1 0-16,1 0 15,0 27 1,0-1-1,0 0-15,-1 26 0,1-25 16,-26 25-16,-27 0 0,27 1 16,-27 25-16,27-52 15,-26 27-15,25-1 0,1-26 16,-1 0-16,27 1 16,0-27-16,0 26 0,0-26 15,26 26-15,26-26 16,0 26-1,0-26-15,27 26 0,-1 1 16,27-1-16,-27 0 16,26 0-16,1 27 0,0-27 15,-1 0-15,-26 0 0,1 0 16,-27 0-16,0 1 16,0-1-16,-26 0 15,0 0 1,-26-26-16</inkml:trace>
  <inkml:trace contextRef="#ctx0" brushRef="#br0" timeOffset="588">1859 370 0,'0'-26'15,"26"26"-15,-26-26 16,0-1-16,0 1 16,-26 26-1,0 0-15,-1 0 0,1 0 16,0 0-16,0 0 0,-26 0 16,-1 0-16,27 0 15,0 26-15,-27-26 0,27 27 16,0-1-16,0 0 15,26 0 1,26 0-16,-26 1 16,26-1-16,27 0 15,-1 0-15,0 0 0,1 27 16,25-27-16,-25 0 0,-1 0 16,0 0-16,1 1 15,-27-1-15,-26 0 0,0 0 16,0 0-16,-26-26 15,0 27-15,-27-27 0,1 26 16,-27-26-16,1 0 0,-1 0 16,-26 0-16,53 0 15,-26-26-15,25 26 0,1-27 16,26 1-16,26 0 16,0 0-16</inkml:trace>
  <inkml:trace contextRef="#ctx0" brushRef="#br0" timeOffset="883">2513 318 0,'0'-27'16,"27"27"-16,-1 0 15,-26 27 17,0-1-32,0 0 0,26 26 15,-26-25-15,0 25 16,26 0-16,-26 1 0,0-27 16,26 26-16,-26 1 0,0-27 15,27 0-15,-27 0 16,0 0-16,0 1 0,-27-27 15</inkml:trace>
  <inkml:trace contextRef="#ctx0" brushRef="#br0" timeOffset="1236">2435 370 0,'-26'-26'0,"0"0"15,26-1-15,-27 27 16,27-26-16,27 0 31,-1 26-31,0 0 0,26 0 16,1 0-16,-1 0 0,0 0 16,27 0-16,0 26 15,-1 0-15,-26 1 0,27-1 16,-27 26-16,-25-26 0,25 27 15,-26-1-15,-26-26 16,0 27-16,-26-1 0,0 0 16,-27-25-16,1 25 15,0-26-15,-27 0 0,27 1 16,-27-1-16,27-26 16,-1 26-16,1-26 0,0 0 15,25 0-15,1-26 0</inkml:trace>
  <inkml:trace contextRef="#ctx0" brushRef="#br0" timeOffset="1693">3639 134 0,'-26'0'0,"0"0"16,0 0-16,52 27 47,0-27-47,0 26 0,27 0 15,25-26-15,-25 52 16,25-26-16,1 1 0,-27 25 16,27-26-16,-27 0 0,-26 1 15,27-1-15,-27 0 16,-26 0-16,0 0 0,0 0 15,0 1-15,-26-1 16,0 26-16,-1-26 0,-25 1 16,0 25-16,-1-26 0,-25 27 15,-1-27-15,1 26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37.5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35 602 0,'-27'0'32,"27"26"14,0 0-46,0 27 16,27-27-16,-27 26 16,26-25-16,-26 25 0,0 0 15,26-26-15,-26 27 16,0-27-16,0 0 0,0 0 16,0 1-16,0-1 0,0-52 31,-26-1-16,26-25-15,0 26 16,-26-27-16,26-25 0,0-1 16,0 1-16,0-1 0,0 1 15,0-27-15,26 26 16,0 1-16,26 25 0,-25 1 16,25 0-16,0 26 0,1 26 15,-1 0-15,0 0 16,1 26-16,-27 0 0,0 26 15,0 1-15,-26 25 16,0-25-16,-26 25 0,0-25 16,-26 25-16,25-26 15,-25-25-15,0 25 0,25-26 16,-25 0-16,26 1 0,0-1 16,0-26-16,52 0 31,0 0-31,0 0 15,26 26-15,1 0 16,-27-26-16,26 52 0,1-25 16,-1-1-16,-26 0 15,27 26-15,-27-25 0,0-1 16,0 0-16,0 0 0</inkml:trace>
  <inkml:trace contextRef="#ctx0" brushRef="#br0" timeOffset="373">794 969 0,'0'-27'16,"0"1"-16,0 0 15,-26 26-15,26-26 0,-26 26 16,52 0 15,0 0-15,0 0-16,0 0 15,1-26-15,25 26 0,-26 0 16,0-26-16,0 26 16,1-27-16,-1 1 0,-26 0 15,-26 0-15,-1 0 16,1-1-16,0 1 16,0 0-16,0 26 0,0-26 15,-27 26-15,27 0 16,0 26-16,0 0 0,26 0 15,-27 1-15,27-1 0,0 26 16,0 1-16,27-27 16,-1 26-16,0-26 0,0 27 15,0-27-15,1 0 16,-1 0-16,0-26 0,0 0 16</inkml:trace>
  <inkml:trace contextRef="#ctx0" brushRef="#br0" timeOffset="830">1161 733 0,'0'-79'16,"0"27"-16,-27 0 0,27-27 15,0 27-15,0-1 16,0 27-16,0 0 0,0 0 16,0 52-1,0 0-15,0 27 0,27-1 16,-27 0-16,26 27 0,-26-1 15,26 1-15,-26 0 16,26-27-16,-26 26 0,0-25 16,0-1-16,26 1 0,-26-27 15,0 0-15,0 0 16,0 0-16,-26-26 16,26-26-1,-26 0-15,26 0 0,0 0 16,0-27-16,0 1 15,0-1-15,26 1 0,-26 0 16,26-1-16,1 27 0,25 0 16,-26 0-16,26 0 15,-25 26-15,-1 0 0,26 26 16,-26-26-16,-26 26 16,27 0-16,-27 0 0,-27 1 15,1-1-15,0 0 0,0 0 16,0 0-16,-27-26 15,27 26-15,-26-26 0,26 0 16,-1 0-16,27-26 16</inkml:trace>
  <inkml:trace contextRef="#ctx0" brushRef="#br0" timeOffset="1171">1815 654 0,'26'0'0,"1"-26"0,-1 26 15,-26-26-15,-26 26 16,26-26 0,-27 26-16,1 0 0,0 0 15,0 26-15,0 0 16,26 0 0,0 1-16,0-1 15,26 0-15,0 0 0,-26 0 16,52 1-16,-25-27 15,-1 26-15,0-26 0,26 0 16,-25 0-16,-1 0 16,0-26-16,0-1 0,-26 1 15,0 0 1,-26 0-16,26 0 0,-26-1 16,-27 1-16,27 26 0,0-26 15,-26 26-15,25-26 16,1 26-16,0 0 15</inkml:trace>
  <inkml:trace contextRef="#ctx0" brushRef="#br0" timeOffset="1572">2103 497 0,'0'-26'16,"0"0"-1,26 0 1,1 26-16,25 0 16,-26 0-16,0 0 15,27 26-15,-1 0 0,-26 0 16,1 1-16,-1-1 0,0 0 16,-26 0-16,0 0 15,-26 0-15,0 1 0,-1-1 16,-25-26-16,26 26 15,-27-26-15,27 0 0,0 0 16,0 0-16,26-26 16,0 0-16,26-1 15,0-25-15,0 26 0,1 0 16,25-27-16,-26 27 0,27 0 16,-27 26-16,0-26 15,0 26-15,0 0 0,-26 26 16,26-26-1,-26 26-15,0 0 16</inkml:trace>
  <inkml:trace contextRef="#ctx0" brushRef="#br0" timeOffset="1836">2653 340 0,'26'-26'0,"-26"0"15,0 0-15,27-27 0,-27 27 16,0-26-16,26 26 15,-26-1-15,0 1 0,26 0 16,-26 0-16,26 26 0,0 26 16,0 0-1,1 27-15,-27-1 16,26 0-16,-26 1 16,26 25-16,-26 1 0,0-27 15,0 27-15,0-27 16,0 27-16,0-27 0,0-26 15,0 0-15,0 27 0,26-27 16,0-26 0</inkml:trace>
  <inkml:trace contextRef="#ctx0" brushRef="#br0" timeOffset="1999">2732 471 0,'-53'0'0,"27"0"15,0-26-15,0 26 16,52 0 0,26 0-16,1-26 0,25 26 15,1 0-15,-1 0 16,1 0-16,-27 0 0,1-26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41.11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707 191 0,'0'-26'15,"26"26"-15,-26-27 0,0 1 16,0 0 0,0 0-16,0 0 15,-26 26-15,0-27 0,-26 27 16,-1 0-16,1 0 15,0 27-15,-1-27 0,1 26 16,-27-26-16,27 26 0,26 0 16,-27 0-16,53 1 15,0-1-15,0 0 0,0 0 16,27 0-16,25 27 16,0-27-16,1 0 0,25 0 15,-25 0-15,25 1 0,-25-1 16,-1 0-16,0 0 15,-26 0-15,1 1 0,-27-1 16,-27 0-16,-25 0 16,0-26-16,-27 26 15,1-26-15,-1 26 0,0-26 16,1 0-16,-1 0 16,27 0-16,0 0 0,-1-26 15,53 0 1</inkml:trace>
  <inkml:trace contextRef="#ctx0" brushRef="#br0" timeOffset="881">1231 296 0,'0'-27'0,"-26"1"16,26 0-16,-26 26 15,-1-26-15,1 26 16,0 0-16,0 0 16,0 0-16,-1 0 15,1 0 1,0 26-1,26 0-15,-26 0 0,26 1 16,0-1-16,0 0 16,0 26-16,0-26 0,26 27 15,-26-27-15,26 0 16,0 0-16,27 1 0,-27-1 16,0 0-16,0-26 15,1 26-15,-1-26 0,0 0 16,0 0-16</inkml:trace>
  <inkml:trace contextRef="#ctx0" brushRef="#br0" timeOffset="1266">1493 243 0,'-26'-26'15,"-1"0"-15,1 26 16,52 0 15,1 0-31,-1 26 16,26 0-16,-26-26 0,1 53 15,-1-27-15,0 0 16,0 0-16,-26 0 0,0 0 16,0 27-16,-26-27 15,0 0-15,0-26 16,-1 0-16,1 0 15,0 0-15,0-26 16,0 0-16,26 0 0,0-1 16,26-25-16,0 26 15,0-26-15,27-1 0,-1 27 16,0 0-16,1 0 16,-1-1-16,0 27 0,1 0 15,-27 0-15,0 0 0,0 0 16,1 0-16,-27 27 15</inkml:trace>
  <inkml:trace contextRef="#ctx0" brushRef="#br0" timeOffset="1662">2069 217 0,'0'26'16,"0"0"-1,26 1 17,0-1-32,0-26 15,-26 26-15,27-26 0,25 0 16,-26 0-16,0 0 16,1 0-16,-1 0 0,0-26 15,0 26-15,-26-26 16,0-1-16,0 1 15,-26 0-15,0 0 0,0 26 16,-27-26-16,27 26 16,-26-27-16,25 27 0,-25 0 15,26 0-15,0 27 16,0-1-16,26 0 0,-27 0 16,27 27-16,0-27 0,0 26 15,27 0-15,-27 1 16,26-27-16,0 26 0,26-25 15,-26-1-15,27-26 16,-27 0-16</inkml:trace>
  <inkml:trace contextRef="#ctx0" brushRef="#br0" timeOffset="2051">2566 296 0,'0'-27'0,"-26"27"0,26-26 16,-26 26-16,26 26 47,26-26-47,0 27 0,1-1 15,-1-26-15,26 26 16,-26-26-16,27 0 0,-27 0 16,26 0-16,-26 0 15,1 0-15,-1-26 0,0 26 16,-26-26-16,0-1 0,0 1 15,0 0-15,-26 0 16,0 26-16,-27-26 0,27 26 16,-26-27-16,-1 27 15,27 0-15,-26 0 0,26 27 16,-1-27-16,1 52 16,0-26-16,0 0 0,26 27 15,0-1-15,0 0 0,26 27 16,-26-27-16,26 1 15,27-27-15,-27 26 0,26-26 16,1 1-16,-1-27 0,0 0 16</inkml:trace>
  <inkml:trace contextRef="#ctx0" brushRef="#br0" timeOffset="2429">3195 217 0,'-26'-26'0,"0"0"0,-1-1 15,1 1-15,0 26 16,0 0 0,26 26-16,0 1 15,0-1-15,26 0 0,-26 0 16,26 0-16,0 1 16,1-1-16,-27 26 0,26-26 15,0 0-15,-26 1 16,0-1-16,0 0 15,0-52 17,-26 0-32,26-1 0,0 1 15,0-26-15,26 26 16,-26-27-16,26 27 0,-26 0 16,26 0-16,0 0 15,1 26-15,-1 0 0,0 26 16,0 0-16,0 0 0,1 27 15,-27-1-15,26 0 16,-26 1-16,0 25 0,0-25 16,0-1-16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45.7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308 262 0,'0'-26'15,"-26"26"-15,26 26 16,0 0-1,0 27-15,0-27 16,26 26-16,-26 1 0,26-1 16,-26 27-16,26-27 0,1 0 15,-27 1-15,0-27 16,26 0-16,-26 0 0</inkml:trace>
  <inkml:trace contextRef="#ctx0" brushRef="#br0" timeOffset="462">151 576 0,'-26'-52'16,"-27"0"-16,27-1 15,0 27-15,26-26 0,-26 26 16,26-1-16,26 1 16,0 0-16,26 26 0,1-26 15,25 0-15,1 26 0,0 0 16,25 0-16,-25 0 15,26 0-15,-27 0 0,1 26 16,-27-26-16,0 26 0,1 0 16,-53 0-16,0 1 15,-26-1-15,-1 0 0,-25 0 16,0 0-16,-1 1 16,-25-1-16,25 0 0,1 0 15,0-26-15,25 26 0,1-26 16,26 26-16,26-26 15,27 0 1,-1 0-16,27 0 16,-27 27-16,27-27 0,-1 0 15,-25 26-15,25-26 0,-52 26 16,27 0-16,-27 0 16,-26 1-16,-26-1 0,0 0 15,-27 0-15,1 0 16,-27-26-16,1 27 0,-1-1 15,-26-26-15,27 0 0,-27 0 16,53 0-16,-27-26 16,53-1-16</inkml:trace>
  <inkml:trace contextRef="#ctx0" brushRef="#br0" timeOffset="919">1303 341 0,'52'0'0,"-25"-26"16,-1 26-16,0 0 15,-26 26 17,0 0-32,0 0 15,0 0-15,0 27 16,0-27-16,0 0 0,0 26 15,0-25-15,0-1 16,0 0-16,0 0 16,-26-26 15,26-26-31,0 0 0,0 0 16,0-1-16,0-25 15,0 0-15,26-1 0,-26 1 16,26 0-16,0 25 0,-26-25 15,26 26-15,1 0 16,-1 26-16,0 0 0,0 26 16,0 0-16,27 0 15,-27 27-15,0-1 0,0 0 16,27 27-16,-27-27 16,0 1-16,0-1 0,0 0 15,-26 1-15,27-1 0,-27-26 16,0 1-16</inkml:trace>
  <inkml:trace contextRef="#ctx0" brushRef="#br0" timeOffset="1080">1512 524 0,'-26'-26'16,"0"26"-16,26-26 0,26 26 31,0 0-31,1 0 15,25 0-15,27 0 0,-27 0 16,27 0-16,-1 0 16</inkml:trace>
  <inkml:trace contextRef="#ctx0" brushRef="#br0" timeOffset="1523">2167 341 0,'-26'0'0,"26"-26"16,-26 26-16,26-27 0,-26 27 15,26-26-15,0 52 32,26-26-32,-26 27 0,26-1 15,0 0-15,-26 26 0,26 1 16,1-27-16,-27 26 16,26-26-16,-26 27 0,0-27 15,0 0-15,0 0 16,0 1-16,0-1 0,-26-26 15,-1 0 1,1-26-16,0-1 16,0 1-16,26-26 15,0 26-15,-26-27 16,26 1-16,26-27 0,-26 27 16,26 0-16,0-1 15,27 27-15,-27-26 0,26 26 16,-26 26-16,27 0 0,-27 0 15,26 0-15,-26 0 16,1 26-16,-1 0 0,0 0 16,-26 0-16,0 0 15,-26 1-15,0-1 16,-1 0-16,-25-26 0,0 26 16,-1-26-16,1 26 15,0-26-15</inkml:trace>
  <inkml:trace contextRef="#ctx0" brushRef="#br0" timeOffset="1823">2848 184 0,'-26'0'0,"26"26"47,0 0-31,0 26-16,0-25 15,0 25-15,0 0 0,0-25 16,0 25-16,26 0 15,-26 1-15,0-27 0,0 0 16,0 0-16</inkml:trace>
  <inkml:trace contextRef="#ctx0" brushRef="#br0" timeOffset="2123">3345 0 0,'-26'0'16,"0"0"-16,0 0 16,0 0-16,26 27 15,-26-1-15,26 0 16,0 0-16,-27 27 0,1-27 15,26 52-15,-26-25 16,0-1-16,26 27 0,-26-27 16,26 0-16,-27 1 0,27-1 15,-26 0-15,26-25 16,-26-1-16,26 0 0</inkml:trace>
  <inkml:trace contextRef="#ctx0" brushRef="#br0" timeOffset="2569">3555 262 0,'0'-26'0,"-26"26"32,26 26-17,0 0 1,0 1-16,0-1 0,0 26 15,0-26-15,0 27 16,0-1-16,0-26 0,0 27 16,-26-27-16,26 0 15,-27 0-15,27 0 0,-26-26 16,0 0-16,0-26 16,26 0-1,0 0-15,0 0 0,0-27 16,0 1-16,26 0 15,-26-1-15,26 1 0,0-1 16,1 1-16,-1 0 0,0 26 16,0-1-16,0 1 15,1 26-15,-1 0 16,0 0-16,0 26 16,0-26-16,0 27 0,1-1 15,-1 0-15,0 0 0,0 0 16,0 0-16,1 1 15,-1-27-15,-26 26 0</inkml:trace>
  <inkml:trace contextRef="#ctx0" brushRef="#br0" timeOffset="2742">3581 419 0,'-26'0'16,"52"0"15,0 0-15,1 0-16,-1-26 0,0 26 15,0 0-15,26 0 16,-25 0-16</inkml:trace>
  <inkml:trace contextRef="#ctx0" brushRef="#br0" timeOffset="3360">4131 288 0,'0'-26'16,"0"0"15,0 52 0,0 0-31,0 1 16,0-1-16,0 0 0,0 0 15,0 0-15,0 27 16,0-27-16,0 0 0,0 0 16,0 0-16,0 1 15,-26-1-15,26 0 16,-26-52 0,26 0-1,0-1-15,0 1 16,0-26-16,0 26 0,0-27 15,0 1-15,26 0 16,-26-1-16,26 27 0,0-26 16,-26 26-16,26-1 15,-26 1-15,27 26 0,-27 26 16,26-26-16,-26 27 16,0 25-16,0-26 15,26 0-15,-26 27 0,0-27 16,26 0-16,-26 0 15,26 0-15,-26 1 0,0-1 16,27 0-16,-1-26 16,0 0-1,-26-26-15,26 0 16,0-1-16,-26 1 16,26-26-16,1 26 0,-1-27 15,0 27-15,0 0 0,0 0 16,1 52-1,-27 26 1,0-26-16,0 27 16,26-1-16,-26 1 0,0-1 15,0 0-15,-26 27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51.2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386 419 0,'0'-27'15,"0"1"-15,0 0 16,0 0-16,0 52 47,0 0-47,0 27 16,0-27-16,0 26 0,0 0 15,0 27-15,0-27 0,26 1 16,-26-1-16,0-26 15,26 27-15,-26-27 0,0 0 16</inkml:trace>
  <inkml:trace contextRef="#ctx0" brushRef="#br0" timeOffset="187">98 942 0,'-53'0'15,"27"-26"-15,0 26 16,52 0-1,0 0 1,27 0-16,-1-26 16,0 26-16,27 0 0,-27 0 15,53-26-15,-27 26 16,-25 0-16,25-27 0,-25 27 16</inkml:trace>
  <inkml:trace contextRef="#ctx0" brushRef="#br0" timeOffset="390">228 419 0,'-26'-27'0,"0"27"0,26-26 16,0 0-16,26 0 15,0 26-15,27 0 16,-27 0-16,26 0 0,27 0 15,-27 0-15,1 0 16,25 0-16,-25 0 0,-1 26 16</inkml:trace>
  <inkml:trace contextRef="#ctx0" brushRef="#br0" timeOffset="1829">831 576 0,'-26'0'15,"-1"0"-15,27-27 16,27 27 15,-1 0-15,-26 27-16,26-1 0,-26 0 15,26 0-15,-26 0 0,26 1 16,-26-1-16,0 0 16,0 0-16,26 0 0,-26 0 15,0 1 1,-26-27-16,0 0 16,26-27-16,0 1 15,0 0 1,0 0-16,26 0 15,-26 0-15,26-1 16,1 27-16,-1-26 0,0 26 16,0 0-16,0 26 0,1-26 15,-1 27-15,0-1 16,0 0-16,-26 0 0,26 0 16,0 0-1</inkml:trace>
  <inkml:trace contextRef="#ctx0" brushRef="#br0" timeOffset="2140">1564 602 0,'0'-26'0,"0"-1"16,0 1-16,-26 26 16,0 0-1,-1 0-15,1 0 16,0 0-16,0 26 0,0-26 15,-1 27-15,27-1 16,-26-26-16,26 26 0,0 0 16,26-26-16,-26 26 15,27 1-15,-1-1 0,26-26 16,-26 26-16,1 0 0,-1-26 16,26 26-16,-26 0 15,0-26-15,-26 27 16,-26-27-1,0 0-15,0 0 0,-26 0 16,25 0-16,1 0 16,0-27-16</inkml:trace>
  <inkml:trace contextRef="#ctx0" brushRef="#br0" timeOffset="2501">1800 680 0,'26'0'0,"0"0"0,0 0 62,0 0-46,1 0-16,-1 0 16,0 0-16,26-26 0,-26 26 15,27 0-15,-27-26 16,0 26-16,-26-26 0,0 0 15,-26 26-15,26-27 16,-52 27-16,25-26 16,-25 26-16,26 0 0,-26 0 15,-1 26-15,27-26 16,0 27-16,0-1 0,-1 0 16,27 26-16,0-25 0,0-1 15,27 0-15,-27 0 16,26 0-16,26 0 0,-26 1 15,27-27-15,-1 0 16,0 0-16</inkml:trace>
  <inkml:trace contextRef="#ctx0" brushRef="#br0" timeOffset="2867">2402 602 0,'-26'-26'15,"26"-1"-15,-27 1 0,1 0 16,52 26 15,1 26-31,-1 0 16,0 1-16,26-1 0,-25 0 15,-1 0-15,-26 27 16,26-27-16,-26 0 0,0 0 16,0 0-1,-26-26-15,0 26 0,-1-26 16,1-26-1,0 26-15,26-26 0,0 0 16,0 0-16,0 0 0,0-27 16,26 27-16,0 0 15,1 0-15,25-1 0,-26 1 16,0 26-16,1 0 16,-1 0-16,0 0 0,0 26 15,0-26-15,0 27 0,1-1 16,-27 0-1</inkml:trace>
  <inkml:trace contextRef="#ctx0" brushRef="#br0" timeOffset="3101">2795 261 0,'0'-26'0,"0"0"15,0 52 17,26 0-32,0 1 15,0 25-15,0 0 0,1 1 16,25-1-16,-26 0 16,26 1-16,-25-1 0,-1 1 15,0-1-15,0-26 16,-26 0-16</inkml:trace>
  <inkml:trace contextRef="#ctx0" brushRef="#br0" timeOffset="3444">3004 471 0,'-26'0'31,"26"-26"-15,26 26-1,0 0-15,0 0 16,27 26-16,-1-26 0,1 0 16,-1 0-16</inkml:trace>
  <inkml:trace contextRef="#ctx0" brushRef="#br0" timeOffset="3912">3685 235 0,'0'-26'15,"0"-26"-15,0 25 0,0 1 16,0 0-16,0 0 16,0 52-1,-26 0 1,26 27-16,-26 25 0,26-25 15,-27 25-15,1 27 0,0-27 16,0 27-16,0-26 16,-1-1-16,27 1 0,-26-1 15,26-25-15</inkml:trace>
  <inkml:trace contextRef="#ctx0" brushRef="#br0" timeOffset="4301">3868 523 0,'-26'0'47,"26"26"-32,0 1-15,0-1 16,0 0-16,26 0 0,-26 0 16,26 1-16,1-1 0,-1 0 15,0 0-15,0 0 16,27 0-16,-27-26 0,0 0 16,0 0-16,26 0 15,-25-26-15,-1 0 16,-26 0-16,0-26 15,0 25-15,0-25 0,0 26 16,-26-27-16,26 27 0,-27 0 16,27 0-16,-26 0 15,0 26-15</inkml:trace>
  <inkml:trace contextRef="#ctx0" brushRef="#br0" timeOffset="4782">4497 471 0,'-26'0'15,"26"26"1,0 0-1,0 27 1,26-27-16,-26 0 16,0 26-16,0-25 0,26 25 15,-26-26-15,0 0 0,0 0 16,26 1-16,-26-1 16,0 0-16,0-52 15,-26 0 1,0-1-16,0 1 15,26-26-15,-27 26 0,1-27 16,0 1-16,26 0 16,0-1-16,0 27 0,26-26 15,-26 26-15,26-1 16,1 1-16,25 0 0,-26 26 16,0 0-16,0 26 0,1 0 15,-1 1-15,0-1 16,-26 0-16,0 0 0,0 0 15,0 0-15,-26 1 16,0-1-16,-27-26 0,27 26 16,-26-26-16,26 0 0,-1 0 15</inkml:trace>
  <inkml:trace contextRef="#ctx0" brushRef="#br0" timeOffset="5267">5073 576 0,'0'-27'16,"-26"27"-16,26-26 16,-27 0-1,27 0-15,-26 26 0,26-26 16,-26 26-16,26-26 15,-26 26-15,0 0 16,-1 0 0,27 26-16,-26 0 15,0 0-15,26 0 0,0 0 16,0 1-16,0-1 0,0 0 16,0 0-16,26-26 15,0 26-15,1-26 0,-1 0 16,0 0-16,0 0 15,0 0-15,1-26 0,-1 0 16,0 0-16,-26-27 0,0 1 16,26 0-16,-26-1 15,0 1-15,0-27 0,0 27 16,-26 0-16,26-1 16,0 27-16,-26 0 0,26 52 15,-26 0 1,26 27-16,0-1 15,0 0-15,26 27 0,-26-27 16,26 1-16,0-1 16,0 0-16</inkml:trace>
  <inkml:trace contextRef="#ctx0" brushRef="#br0" timeOffset="5893">5649 471 0,'0'-26'0,"0"-27"16,0 27 0,-26 26-16,26-26 0,0 0 15,-27 26-15,1-26 16,0 26-16,0 26 16,0 0-16,0 0 0,-1 0 15,1 1-15,0-1 16,0 26-16,26-26 0,0 0 15,0 1-15,0-1 0,26-26 16,-26 26-16,26-26 16,0 0-16,1 0 0,-1 0 15,0-26-15,0 26 16,0-26-16,0-1 0,-26 1 16,27 0-16,-1 0 0,-26 0 15,0 0-15,0-1 16,26 1-16,-26 52 31,0 1-15,0-1-16,26 0 15,-26 26-15,26-26 0,1 1 16,-1-1-16,0 0 16,0-26-1,0 0-15,1 0 0,-1-26 16,0 0-16,-26-1 0,26 1 15,0-26-15,-26 26 16,0-27-16,0-25 0,0 25 16,0 1-16,0 0 15,-26-1-15,26 1 0,-26 26 16,26 0-16,-26 26 16,26 26-16,0 0 15,0 26-15,26-26 0,-26 53 16,26-27-16,-26 27 15,26-27-15,0 1 0,1 25 16,-1-25-16,0-27 0,0 26 16</inkml:trace>
  <inkml:trace contextRef="#ctx0" brushRef="#br0" timeOffset="6264">5937 497 0,'0'-26'0,"-26"0"0,26 0 15,0-1-15,26 27 16,0 0 0,0 0-16,27 0 0,-27 27 15,26-27-15,1 0 0,-1 0 16,26 0-16,-25 0 16,-27 0-16,26 0 0,-25 0 15,25 0-15,-26-27 16,0 27-16,-26-26 15,0 0-15,-26 0 16,26 0-16,-26-1 16,0 1-16,0 0 0,-1 0 15,1 26-15,0 0 16,0 0-16,0 0 0,-1 26 16,27 0-16,0 27 0,0-1 15,0 0-15,0 1 16,27 25-16,-1-25 0,0-1 15,0-26-15,0 27 16,1-27-16,-1-26 0,26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02.3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427 402 0,'0'-27'0,"-26"27"15,26-26 1,-26 26-16,26-26 16,-26 0-16,-1 26 15,1 0 1,-26 26-16,26 0 15,-27 0-15,27 1 16,-26 25-16,26 0 0,-1 1 16,1-1-16,26 0 0,0 1 15,0-1-15,0-26 16,26 27-16,1-27 0,25 0 16,0 0-16,1-26 15,-1 0-15,27 0 0,-1 0 16</inkml:trace>
  <inkml:trace contextRef="#ctx0" brushRef="#br0" timeOffset="395">741 454 0,'-26'-52'0,"0"-1"16,0 1-16,0 0 0,-1 25 16,27 1-16,-26 0 15,26 52 1,0 0-16,26 27 15,-26-27-15,27 26 16,-27 27-16,26-27 0,-26 1 16,26 25-16,-26-26 15,26 1-15,-26-1 0,0-26 16,0 27-16,0-27 0,0 0 16,26-26 15,-26-26-16,0 0-15,27 0 0,-1-27 16,0 1-16,0 26 0,0-27 16,27 27-16,-27 0 15,26 0-15,-26 26 0,1 0 16,-1 0-16,26 26 16,-52 0-16,26 0 0,0 0 15,-26 1-15,0 25 0,27-26 16,-27 0-16,0 1 15,0-1-15</inkml:trace>
  <inkml:trace contextRef="#ctx0" brushRef="#br0" timeOffset="772">1370 663 0,'0'-26'0,"0"0"15,-26 26 1,26-26-16,0 52 31,26-26-15,0 26-16,0-26 0,0 26 15,27-26-15,-1 0 0,-26 0 16,27 0-16,-1 0 16,-26 0-16,0 0 0,1-26 15,-27 0 1,0 0-16,-27 0 0,1 0 15,0 26-15,0-27 0,0 1 16,-1 26-16,-25-26 16,26 26-16,0 0 0,0 26 15,-1 0-15,1 1 16,26-1-16,-26 26 0,26 0 16,0-25-16,0 25 15,26 0-15,0-25 0,1-1 16,25 0-16,0 0 0,1-26 15,25 0-15</inkml:trace>
  <inkml:trace contextRef="#ctx0" brushRef="#br0" timeOffset="1487">2339 533 0,'-27'-27'16,"1"27"-1,0 0-15,0-26 0,0 26 16,0 0-16,-1 0 15,1 0-15,0 0 0,0 0 16,26 26-16,-26-26 16,26 27-16,-27-1 15,27 0-15,0 0 0,-26 26 16,26-25-16,0 25 16,0-26-16,0 0 0,26 1 15,1-1-15,-1-26 0,0 0 16,26 0-16,1 0 15,-1 0-15,-26-26 0,27-1 16,-1 1-16,-26-26 0,0-1 16,-26 1-16,0 0 15,0-27-15,0 27 0,0-27 16,-26 27-16,26 0 16,-26-1-16,26 1 0,-26 26 15,26 52 1,0 26-1,26 1-15,-26-1 0,26 0 16,-26 1-16,0 25 16,26-25-16,-26 25 0,0-26 15,0-25-15,0 25 0,0-26 16,0 0-16,0 1 16,0-54-1,27 1 1,-27 0-16,0 0 0,26-27 15,0 27-15,-26-26 0,26 26 16,0 0-16,1-1 16,-1 27-16,0 0 0,0 0 15,0 0 1,-26 27-16,0-1 16,-26-26-16,26 26 0,-26 0 15,0 0 1,26 0 15,26-26-15,-26 27-16,26-1 15,-26 0-15,26 0 16,0 0-16,1 1 0,-1-1 16,0 0-16,-26 0 15,26-26-15</inkml:trace>
  <inkml:trace contextRef="#ctx0" brushRef="#br0" timeOffset="2597">3465 192 0,'-27'0'15,"1"-26"-15,0 0 0,26 0 16,-26 26-16,0-27 15,26 1-15,-26 26 0,26-26 16,-27 26-16,1 0 0,0 26 16,0 0-16,0 1 15,26-1-15,-27 26 0,1 1 16,26-1-16,0 0 16,0 27-16,0-27 0,0 1 15,26-1-15,1 0 0,-1 1 16,0-27-16,26 0 15,-25 0-15,25 0 0,0-26 16,-26 0-16,27 0 16,-1-26-16,-26 0 0,27 0 15,-27 0-15,0-1 0,-26-25 16,26 0-16,-26-1 16,0 1-16,0 0 0,0 25 15,0-25-15,-26 26 16,26 0-16,0 0 0,-26 26 15,26 26 1,0 0-16,0 26 16,0-26-16,0 27 0,0-1 15,0 1-15,26-27 16,-26 26-16,0 0 0,26-25 16,0-1-16,-26 0 0,27-26 15,-1 26-15,0-26 16,0 0-16,0-26 15,1 26-15,-1-26 0,0 0 16,0-27-16,-26 27 16,26 0-16,1-26 0,-27 25 15,0 1-15,26 0 16,-26 0-16,0 0 0,-26 52 31,26 0-15,0 0-16,26 0 15,-26 1-15,0-1 16,26 0-16,-26 0 0,26-26 16,0 0-16,-26 26 0,26-26 15,1-26 1,-1 0-16,-26 0 16,26 0-16,-26-1 15,26 1-15,-26 0 0,0 0 16,26-27-16,-26 27 0,0 0 15,0 0 1,-26 26 0,0 26-1,26 0 1,0 0-16,26 1 16,-26-1-16,26 0 0,27 0 15,-27 0-15,26 1 0,-25-1 16,25 0-16,-26 0 15,0 0-15,0 0 0,-26 1 16,-26-27-16,0 26 16,0-26-16,0 0 15,0 0-15,-27 0 0,1 0 16,26 0-16,-27-26 16,27-1-16</inkml:trace>
  <inkml:trace contextRef="#ctx0" brushRef="#br0" timeOffset="2829">4591 61 0,'0'-26'15,"0"0"-15,26 26 0,-52 0 32,26 26-17,0 0-15,0 0 16,0 27-16,26-1 0,-26 1 15,26-1-15,-26 0 0,26 27 16,0-27-16,1 1 16,-27-1-16,26-26 0,0 0 15,-26 0-15,0 1 16</inkml:trace>
  <inkml:trace contextRef="#ctx0" brushRef="#br0" timeOffset="3239">4591 506 0,'-27'0'0,"27"-26"16,-26 0-16,26 0 0,-26 26 16,26-26-16,26-1 15,0 27-15,1 0 16,-1-26-16,26 26 0,1-26 16,-1 26-16,26 0 15,-25 0-15,-1-26 0,1 26 16,-1 0-16,-26 0 0,0 0 15,1 0-15,-54 26 32,27 0-32,-26-26 15,26 53-15,-26-27 0,26 0 16,0 26-16,0 1 0,26-27 16,-26 26-16,26 1 15,1-27-15,-1 26 0,0-26 16,0-26-16,0 27 0,0-1 15,1-26-15,-1 0 16,0-26-16,-26-1 0,26 27 16,-26-52-16,26 26 15,-26-27-15,-26 1 0,0 26 16,0-26-16,-27-1 16,1 1-16,-26 26 0,-27-27 15,-26 27-15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01564-7A7A-4A48-8493-0E0049385470}"/>
              </a:ext>
            </a:extLst>
          </p:cNvPr>
          <p:cNvSpPr/>
          <p:nvPr userDrawn="1"/>
        </p:nvSpPr>
        <p:spPr>
          <a:xfrm rot="5400000">
            <a:off x="447483" y="-447481"/>
            <a:ext cx="1847237" cy="2742205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3C37-77C4-4975-8A16-B8B95F2A80EA}"/>
              </a:ext>
            </a:extLst>
          </p:cNvPr>
          <p:cNvGrpSpPr/>
          <p:nvPr userDrawn="1"/>
        </p:nvGrpSpPr>
        <p:grpSpPr>
          <a:xfrm>
            <a:off x="359802" y="430463"/>
            <a:ext cx="426085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98A06C-4E5D-4066-8257-C303FF03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BE5B4-729B-4258-A0C6-94469CC57706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0" y="274640"/>
            <a:ext cx="10384220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8A6222-F59B-4E0D-B1BB-3683C6826A1E}"/>
              </a:ext>
            </a:extLst>
          </p:cNvPr>
          <p:cNvSpPr/>
          <p:nvPr userDrawn="1"/>
        </p:nvSpPr>
        <p:spPr>
          <a:xfrm>
            <a:off x="0" y="5610580"/>
            <a:ext cx="1022731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DCC2190-2523-4D93-BEA1-7F4291A0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181" y="6400799"/>
            <a:ext cx="3860800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863E583-229D-4184-95B0-BA45F3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9" y="5610579"/>
            <a:ext cx="904952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9FD3626-DE6B-436E-ADCF-A4E2C8686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8179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17EAB17-CE11-4928-8185-83A07CA326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236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17D33A2-D66E-42AC-8909-3DFC0E46B9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655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FADBD3-86AE-49DD-8F97-ADAC162C47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8179" y="1304426"/>
            <a:ext cx="10993231" cy="3276702"/>
          </a:xfrm>
          <a:custGeom>
            <a:avLst/>
            <a:gdLst>
              <a:gd name="connsiteX0" fmla="*/ 0 w 12187645"/>
              <a:gd name="connsiteY0" fmla="*/ 0 h 3276702"/>
              <a:gd name="connsiteX1" fmla="*/ 12187645 w 12187645"/>
              <a:gd name="connsiteY1" fmla="*/ 0 h 3276702"/>
              <a:gd name="connsiteX2" fmla="*/ 12187645 w 12187645"/>
              <a:gd name="connsiteY2" fmla="*/ 3276702 h 3276702"/>
              <a:gd name="connsiteX3" fmla="*/ 0 w 12187645"/>
              <a:gd name="connsiteY3" fmla="*/ 3276702 h 327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645" h="3276702">
                <a:moveTo>
                  <a:pt x="0" y="0"/>
                </a:moveTo>
                <a:lnTo>
                  <a:pt x="12187645" y="0"/>
                </a:lnTo>
                <a:lnTo>
                  <a:pt x="12187645" y="3276702"/>
                </a:lnTo>
                <a:lnTo>
                  <a:pt x="0" y="3276702"/>
                </a:lnTo>
                <a:close/>
              </a:path>
            </a:pathLst>
          </a:custGeom>
          <a:solidFill>
            <a:schemeClr val="bg1"/>
          </a:solidFill>
          <a:effectLst>
            <a:outerShdw blurRad="571500" dist="444500" dir="96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25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10" Type="http://schemas.openxmlformats.org/officeDocument/2006/relationships/image" Target="../media/image2.png"/><Relationship Id="rId4" Type="http://schemas.openxmlformats.org/officeDocument/2006/relationships/image" Target="../media/image28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3.jpg"/><Relationship Id="rId7" Type="http://schemas.openxmlformats.org/officeDocument/2006/relationships/image" Target="../media/image3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customXml" Target="../ink/ink14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3.xml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s/SAP_NETWEAVER_750/cc0c305d2fab47bd808adcad3ca7ee9d/f8af07bb0770414bb38a25cae29a12e9.html?version=7.5.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customXml" Target="../ink/ink21.xml"/><Relationship Id="rId17" Type="http://schemas.openxmlformats.org/officeDocument/2006/relationships/image" Target="../media/image23.png"/><Relationship Id="rId2" Type="http://schemas.openxmlformats.org/officeDocument/2006/relationships/image" Target="../media/image4.png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8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19.png"/><Relationship Id="rId14" Type="http://schemas.openxmlformats.org/officeDocument/2006/relationships/customXml" Target="../ink/ink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28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278757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149126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261764" y="899721"/>
            <a:ext cx="5352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BOPF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Why we need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Use case – end to end Fiori app which can insert/update/ delete data in sap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424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Can CDS be used to insert data in SAP tables?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CDS view is a view, a view cannot be used to insert data into the system. But we have </a:t>
            </a:r>
            <a:r>
              <a:rPr lang="en-US" sz="2000" b="1" i="1" u="sng" dirty="0"/>
              <a:t>frameworks</a:t>
            </a:r>
            <a:r>
              <a:rPr lang="en-US" sz="2000" dirty="0"/>
              <a:t> provided by SAP which can leverage CDS </a:t>
            </a:r>
            <a:r>
              <a:rPr lang="en-US" sz="2000" b="1" i="1" u="sng" dirty="0"/>
              <a:t>as business object </a:t>
            </a:r>
            <a:r>
              <a:rPr lang="en-US" sz="2000" dirty="0"/>
              <a:t>and then we can perform CRUD on DB tables.</a:t>
            </a:r>
          </a:p>
          <a:p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E10A9-0BE6-4E1A-9A0D-F9A533E54AF3}"/>
              </a:ext>
            </a:extLst>
          </p:cNvPr>
          <p:cNvSpPr/>
          <p:nvPr/>
        </p:nvSpPr>
        <p:spPr>
          <a:xfrm>
            <a:off x="2017336" y="2224726"/>
            <a:ext cx="2884602" cy="279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BOPF </a:t>
            </a:r>
          </a:p>
          <a:p>
            <a:pPr algn="ctr"/>
            <a:r>
              <a:rPr lang="en-US" dirty="0"/>
              <a:t>Business Object processing framework</a:t>
            </a:r>
          </a:p>
          <a:p>
            <a:pPr algn="ctr"/>
            <a:r>
              <a:rPr lang="en-US" dirty="0"/>
              <a:t>2008</a:t>
            </a:r>
          </a:p>
          <a:p>
            <a:pPr algn="ctr"/>
            <a:r>
              <a:rPr lang="en-US" dirty="0"/>
              <a:t>CDS-BOPF</a:t>
            </a:r>
          </a:p>
          <a:p>
            <a:pPr algn="ctr"/>
            <a:r>
              <a:rPr lang="en-US" dirty="0"/>
              <a:t>1909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F588C7-E783-47BF-ADD0-CFBAD88090EA}"/>
              </a:ext>
            </a:extLst>
          </p:cNvPr>
          <p:cNvSpPr/>
          <p:nvPr/>
        </p:nvSpPr>
        <p:spPr>
          <a:xfrm>
            <a:off x="6911418" y="2224726"/>
            <a:ext cx="2884602" cy="279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 – Restful Application programming model</a:t>
            </a:r>
          </a:p>
          <a:p>
            <a:pPr algn="ctr"/>
            <a:r>
              <a:rPr lang="en-US" dirty="0"/>
              <a:t>40 H </a:t>
            </a:r>
          </a:p>
        </p:txBody>
      </p:sp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9AD376A1-7C10-407B-BB5C-26D420FF5C5A}"/>
              </a:ext>
            </a:extLst>
          </p:cNvPr>
          <p:cNvSpPr/>
          <p:nvPr/>
        </p:nvSpPr>
        <p:spPr>
          <a:xfrm>
            <a:off x="5216024" y="3016576"/>
            <a:ext cx="1492648" cy="125376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BOPF – Business Object processing framework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9873E6-95F5-45B5-A6BD-D866AE7C3875}"/>
                  </a:ext>
                </a:extLst>
              </p14:cNvPr>
              <p14:cNvContentPartPr/>
              <p14:nvPr/>
            </p14:nvContentPartPr>
            <p14:xfrm>
              <a:off x="989952" y="839012"/>
              <a:ext cx="2300400" cy="1461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9873E6-95F5-45B5-A6BD-D866AE7C38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952" y="830012"/>
                <a:ext cx="2318040" cy="14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EC31D51-04B3-46FB-990A-3A5C4A5FBDC5}"/>
                  </a:ext>
                </a:extLst>
              </p14:cNvPr>
              <p14:cNvContentPartPr/>
              <p14:nvPr/>
            </p14:nvContentPartPr>
            <p14:xfrm>
              <a:off x="580992" y="3252092"/>
              <a:ext cx="1805400" cy="1829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EC31D51-04B3-46FB-990A-3A5C4A5FBD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992" y="3243092"/>
                <a:ext cx="1823040" cy="18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3A1B79C-281F-4DE9-9C92-8D5454FBC1F9}"/>
                  </a:ext>
                </a:extLst>
              </p14:cNvPr>
              <p14:cNvContentPartPr/>
              <p14:nvPr/>
            </p14:nvContentPartPr>
            <p14:xfrm>
              <a:off x="1289112" y="2403932"/>
              <a:ext cx="1256400" cy="4150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3A1B79C-281F-4DE9-9C92-8D5454FBC1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0112" y="2394932"/>
                <a:ext cx="12740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105CED5-B635-4562-BE67-B546966DD33F}"/>
                  </a:ext>
                </a:extLst>
              </p14:cNvPr>
              <p14:cNvContentPartPr/>
              <p14:nvPr/>
            </p14:nvContentPartPr>
            <p14:xfrm>
              <a:off x="1348152" y="5230652"/>
              <a:ext cx="1536840" cy="397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105CED5-B635-4562-BE67-B546966DD3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9152" y="5221652"/>
                <a:ext cx="15544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AD37EC5-F281-42C9-841A-E1344BB72D04}"/>
                  </a:ext>
                </a:extLst>
              </p14:cNvPr>
              <p14:cNvContentPartPr/>
              <p14:nvPr/>
            </p14:nvContentPartPr>
            <p14:xfrm>
              <a:off x="3648979" y="914677"/>
              <a:ext cx="1134720" cy="4338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AD37EC5-F281-42C9-841A-E1344BB72D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39979" y="905677"/>
                <a:ext cx="115236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B64684B-11AA-42FA-A260-EFB8D6112173}"/>
                  </a:ext>
                </a:extLst>
              </p14:cNvPr>
              <p14:cNvContentPartPr/>
              <p14:nvPr/>
            </p14:nvContentPartPr>
            <p14:xfrm>
              <a:off x="3642499" y="1505797"/>
              <a:ext cx="1244880" cy="2671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B64684B-11AA-42FA-A260-EFB8D61121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33499" y="1496797"/>
                <a:ext cx="12625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7471257-C6D9-4B0D-87C3-4FAA5DC2835F}"/>
                  </a:ext>
                </a:extLst>
              </p14:cNvPr>
              <p14:cNvContentPartPr/>
              <p14:nvPr/>
            </p14:nvContentPartPr>
            <p14:xfrm>
              <a:off x="3720259" y="1960837"/>
              <a:ext cx="1677960" cy="3232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7471257-C6D9-4B0D-87C3-4FAA5DC283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11259" y="1951837"/>
                <a:ext cx="16956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22A83C2-6769-4D2B-8459-87306CD5FD59}"/>
                  </a:ext>
                </a:extLst>
              </p14:cNvPr>
              <p14:cNvContentPartPr/>
              <p14:nvPr/>
            </p14:nvContentPartPr>
            <p14:xfrm>
              <a:off x="3824299" y="2375917"/>
              <a:ext cx="2364840" cy="3679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22A83C2-6769-4D2B-8459-87306CD5FD5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15299" y="2366917"/>
                <a:ext cx="23824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AB3C7EF-0484-46AC-B025-50EA817306C4}"/>
                  </a:ext>
                </a:extLst>
              </p14:cNvPr>
              <p14:cNvContentPartPr/>
              <p14:nvPr/>
            </p14:nvContentPartPr>
            <p14:xfrm>
              <a:off x="3837619" y="2843917"/>
              <a:ext cx="1943280" cy="3340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AB3C7EF-0484-46AC-B025-50EA817306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28619" y="2834917"/>
                <a:ext cx="19609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00B2C64-C3FD-4B35-9028-9E24A8C1FD63}"/>
                  </a:ext>
                </a:extLst>
              </p14:cNvPr>
              <p14:cNvContentPartPr/>
              <p14:nvPr/>
            </p14:nvContentPartPr>
            <p14:xfrm>
              <a:off x="3953539" y="3298957"/>
              <a:ext cx="830520" cy="3592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00B2C64-C3FD-4B35-9028-9E24A8C1FD6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44539" y="3289957"/>
                <a:ext cx="8481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33EFC28-830B-4FF1-AFA7-9098B8CEBBE5}"/>
                  </a:ext>
                </a:extLst>
              </p14:cNvPr>
              <p14:cNvContentPartPr/>
              <p14:nvPr/>
            </p14:nvContentPartPr>
            <p14:xfrm>
              <a:off x="3344419" y="3931412"/>
              <a:ext cx="1134720" cy="4338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33EFC28-830B-4FF1-AFA7-9098B8CEBBE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35419" y="3922412"/>
                <a:ext cx="115236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ACEA74F-0097-413C-BCC0-731F766D0045}"/>
                  </a:ext>
                </a:extLst>
              </p14:cNvPr>
              <p14:cNvContentPartPr/>
              <p14:nvPr/>
            </p14:nvContentPartPr>
            <p14:xfrm>
              <a:off x="3337939" y="4522532"/>
              <a:ext cx="1244880" cy="2671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ACEA74F-0097-413C-BCC0-731F766D00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28939" y="4513532"/>
                <a:ext cx="12625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6DA663D-4562-463C-A500-504963A4EE7C}"/>
                  </a:ext>
                </a:extLst>
              </p14:cNvPr>
              <p14:cNvContentPartPr/>
              <p14:nvPr/>
            </p14:nvContentPartPr>
            <p14:xfrm>
              <a:off x="3415699" y="4977572"/>
              <a:ext cx="1677960" cy="3232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6DA663D-4562-463C-A500-504963A4EE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06699" y="4968572"/>
                <a:ext cx="16956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FF37A9B-DE75-40B0-A32F-8FF215AA57A8}"/>
                  </a:ext>
                </a:extLst>
              </p14:cNvPr>
              <p14:cNvContentPartPr/>
              <p14:nvPr/>
            </p14:nvContentPartPr>
            <p14:xfrm>
              <a:off x="3519739" y="5392652"/>
              <a:ext cx="2364840" cy="3679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FF37A9B-DE75-40B0-A32F-8FF215AA57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0739" y="5383652"/>
                <a:ext cx="23824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984E532-F197-40ED-94AD-BE502D2275DB}"/>
                  </a:ext>
                </a:extLst>
              </p14:cNvPr>
              <p14:cNvContentPartPr/>
              <p14:nvPr/>
            </p14:nvContentPartPr>
            <p14:xfrm>
              <a:off x="3533059" y="5860652"/>
              <a:ext cx="1943280" cy="3340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984E532-F197-40ED-94AD-BE502D2275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24059" y="5851652"/>
                <a:ext cx="19609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F10AEAC-FC7D-4998-862C-41A0576AE13A}"/>
                  </a:ext>
                </a:extLst>
              </p14:cNvPr>
              <p14:cNvContentPartPr/>
              <p14:nvPr/>
            </p14:nvContentPartPr>
            <p14:xfrm>
              <a:off x="3648979" y="6315692"/>
              <a:ext cx="830520" cy="3592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F10AEAC-FC7D-4998-862C-41A0576AE13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39979" y="6306692"/>
                <a:ext cx="848160" cy="376920"/>
              </a:xfrm>
              <a:prstGeom prst="rect">
                <a:avLst/>
              </a:prstGeom>
            </p:spPr>
          </p:pic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E49972F7-39A5-465D-B5BC-6A136AA5A13E}"/>
              </a:ext>
            </a:extLst>
          </p:cNvPr>
          <p:cNvSpPr/>
          <p:nvPr/>
        </p:nvSpPr>
        <p:spPr>
          <a:xfrm>
            <a:off x="9035273" y="2930203"/>
            <a:ext cx="2168165" cy="1053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  <a:p>
            <a:pPr algn="ctr"/>
            <a:r>
              <a:rPr lang="en-US" dirty="0"/>
              <a:t>BOPF Framework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6CC4206-E9B8-4509-8E6A-F60A4DD36A28}"/>
              </a:ext>
            </a:extLst>
          </p:cNvPr>
          <p:cNvSpPr/>
          <p:nvPr/>
        </p:nvSpPr>
        <p:spPr>
          <a:xfrm>
            <a:off x="6997435" y="1620981"/>
            <a:ext cx="1904215" cy="937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Petrol</a:t>
            </a:r>
          </a:p>
          <a:p>
            <a:pPr algn="ctr"/>
            <a:r>
              <a:rPr lang="en-US" dirty="0"/>
              <a:t>Business Object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B3C1B22-3AA1-4B3D-92BB-B0A8423B82D9}"/>
              </a:ext>
            </a:extLst>
          </p:cNvPr>
          <p:cNvSpPr/>
          <p:nvPr/>
        </p:nvSpPr>
        <p:spPr>
          <a:xfrm>
            <a:off x="9125146" y="4666268"/>
            <a:ext cx="2078292" cy="415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B2CAB9A-FD84-4E35-B442-06C230605806}"/>
              </a:ext>
            </a:extLst>
          </p:cNvPr>
          <p:cNvSpPr txBox="1"/>
          <p:nvPr/>
        </p:nvSpPr>
        <p:spPr>
          <a:xfrm>
            <a:off x="5739535" y="3289869"/>
            <a:ext cx="3337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framework tries to unify our ABAP development. Brings standardization and reduce redundancies. What we need is a business object to be shared with BOPF.</a:t>
            </a:r>
          </a:p>
        </p:txBody>
      </p:sp>
    </p:spTree>
    <p:extLst>
      <p:ext uri="{BB962C8B-B14F-4D97-AF65-F5344CB8AC3E}">
        <p14:creationId xmlns:p14="http://schemas.microsoft.com/office/powerpoint/2010/main" val="10208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Business object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 SAP Real world entity (database table, Group of dependent data base tables)</a:t>
            </a:r>
          </a:p>
          <a:p>
            <a:r>
              <a:rPr lang="en-US" sz="2000" dirty="0"/>
              <a:t>It is represented as a TREE composition</a:t>
            </a:r>
          </a:p>
          <a:p>
            <a:r>
              <a:rPr lang="en-US" sz="2000" dirty="0"/>
              <a:t>CDS view will represent our business object</a:t>
            </a:r>
          </a:p>
          <a:p>
            <a:r>
              <a:rPr lang="en-US" sz="2000" dirty="0"/>
              <a:t>SAP provides new annotations to make a CDS view work like a BO and surrenders it to BOPF framework</a:t>
            </a:r>
          </a:p>
          <a:p>
            <a:r>
              <a:rPr lang="en-US" sz="2000" dirty="0"/>
              <a:t>This BOPF framework will automatically develops the logic for CURD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0120D-48EF-418E-A791-A4E431BA2CAC}"/>
              </a:ext>
            </a:extLst>
          </p:cNvPr>
          <p:cNvSpPr/>
          <p:nvPr/>
        </p:nvSpPr>
        <p:spPr>
          <a:xfrm>
            <a:off x="575035" y="3714333"/>
            <a:ext cx="2309567" cy="56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Header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89F62-838F-4D9E-8D0A-921F93C290F9}"/>
              </a:ext>
            </a:extLst>
          </p:cNvPr>
          <p:cNvSpPr/>
          <p:nvPr/>
        </p:nvSpPr>
        <p:spPr>
          <a:xfrm>
            <a:off x="2169736" y="4453866"/>
            <a:ext cx="2309567" cy="56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Items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EEA4518-FB77-4DF2-82E7-9E589BA6C725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721413" y="4288346"/>
            <a:ext cx="456729" cy="4399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EC13D7B-3DBA-433D-977E-275D19B4B290}"/>
              </a:ext>
            </a:extLst>
          </p:cNvPr>
          <p:cNvSpPr txBox="1"/>
          <p:nvPr/>
        </p:nvSpPr>
        <p:spPr>
          <a:xfrm>
            <a:off x="1116999" y="4736670"/>
            <a:ext cx="105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404113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Use case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Covid 19 hit hard every sector. The most hit sectors are hospitality and aviation sector. We have use case from aviation sector where we have the delivery of in-flight meals to be done in contact less manner.</a:t>
            </a:r>
          </a:p>
          <a:p>
            <a:r>
              <a:rPr lang="en-US" sz="2000" dirty="0"/>
              <a:t>The requirement is to design a FIORI app which can be used by food manager to organize the in-flight meal from his tablet.</a:t>
            </a:r>
          </a:p>
          <a:p>
            <a:r>
              <a:rPr lang="en-US" sz="2000" dirty="0"/>
              <a:t>The design goals are as below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Display all the flights, filter them by airline code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Create new flight entries in system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Update flight status and assign meal to the flights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There will also be an approval by supervisor to inflight meal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The crew can check the meal status and approval status online on same app and picks it from store 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A9A38-8C89-43E9-BE83-5CDBBC1D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62" y="4279769"/>
            <a:ext cx="9341964" cy="20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4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https://help.sap.com/docs/SAP_NETWEAVER_750/cc0c305d2fab47bd808adcad3ca7ee9d/f8af07bb0770414bb38a25cae29a12e9.html?version=7.5.9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220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798B9-D596-4816-B328-C838174B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915" y="1278863"/>
            <a:ext cx="9778662" cy="4757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CB971BB-CEC5-4584-AA87-A9E967FE516B}"/>
                  </a:ext>
                </a:extLst>
              </p14:cNvPr>
              <p14:cNvContentPartPr/>
              <p14:nvPr/>
            </p14:nvContentPartPr>
            <p14:xfrm>
              <a:off x="1789872" y="2167052"/>
              <a:ext cx="4621320" cy="1311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CB971BB-CEC5-4584-AA87-A9E967FE51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752" y="2160932"/>
                <a:ext cx="4633560" cy="13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4336028-094B-4DA0-A41B-487D6AF3FAEE}"/>
                  </a:ext>
                </a:extLst>
              </p14:cNvPr>
              <p14:cNvContentPartPr/>
              <p14:nvPr/>
            </p14:nvContentPartPr>
            <p14:xfrm>
              <a:off x="1932432" y="3542612"/>
              <a:ext cx="2782800" cy="8035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4336028-094B-4DA0-A41B-487D6AF3FA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26312" y="3536492"/>
                <a:ext cx="279504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0316DC6-C791-4EF4-A34E-9C4E03382159}"/>
                  </a:ext>
                </a:extLst>
              </p14:cNvPr>
              <p14:cNvContentPartPr/>
              <p14:nvPr/>
            </p14:nvContentPartPr>
            <p14:xfrm>
              <a:off x="2884632" y="4577612"/>
              <a:ext cx="1915560" cy="7016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0316DC6-C791-4EF4-A34E-9C4E033821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8512" y="4571492"/>
                <a:ext cx="1927800" cy="7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AFDD51E-3EDF-474B-9709-2C785117852C}"/>
                  </a:ext>
                </a:extLst>
              </p14:cNvPr>
              <p14:cNvContentPartPr/>
              <p14:nvPr/>
            </p14:nvContentPartPr>
            <p14:xfrm>
              <a:off x="5863632" y="3487892"/>
              <a:ext cx="4185720" cy="5000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AFDD51E-3EDF-474B-9709-2C78511785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57512" y="3481772"/>
                <a:ext cx="419796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0A97322-5FFD-4EDE-AA28-32E0980F314B}"/>
                  </a:ext>
                </a:extLst>
              </p14:cNvPr>
              <p14:cNvContentPartPr/>
              <p14:nvPr/>
            </p14:nvContentPartPr>
            <p14:xfrm>
              <a:off x="6372672" y="4571852"/>
              <a:ext cx="773280" cy="2361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0A97322-5FFD-4EDE-AA28-32E0980F31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66552" y="4565732"/>
                <a:ext cx="7855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09827C4-5824-4CA5-9BBB-686BEE7011C7}"/>
                  </a:ext>
                </a:extLst>
              </p14:cNvPr>
              <p14:cNvContentPartPr/>
              <p14:nvPr/>
            </p14:nvContentPartPr>
            <p14:xfrm>
              <a:off x="7720512" y="4571852"/>
              <a:ext cx="622440" cy="250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09827C4-5824-4CA5-9BBB-686BEE7011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14392" y="4565732"/>
                <a:ext cx="6346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55903C8-74F6-4BEF-8EE2-55D489418B83}"/>
                  </a:ext>
                </a:extLst>
              </p14:cNvPr>
              <p14:cNvContentPartPr/>
              <p14:nvPr/>
            </p14:nvContentPartPr>
            <p14:xfrm>
              <a:off x="6297072" y="4081532"/>
              <a:ext cx="2102400" cy="2930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55903C8-74F6-4BEF-8EE2-55D489418B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90952" y="4075412"/>
                <a:ext cx="2114640" cy="3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459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BB6AB2-6BB2-46DC-B998-45EEDF5C8288}"/>
              </a:ext>
            </a:extLst>
          </p:cNvPr>
          <p:cNvSpPr/>
          <p:nvPr/>
        </p:nvSpPr>
        <p:spPr>
          <a:xfrm>
            <a:off x="273377" y="920502"/>
            <a:ext cx="2055044" cy="5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2E84D-03AF-42D9-9F95-0A0FC49579CB}"/>
              </a:ext>
            </a:extLst>
          </p:cNvPr>
          <p:cNvCxnSpPr>
            <a:stCxn id="3" idx="2"/>
          </p:cNvCxnSpPr>
          <p:nvPr/>
        </p:nvCxnSpPr>
        <p:spPr>
          <a:xfrm flipH="1">
            <a:off x="1282045" y="1432874"/>
            <a:ext cx="18854" cy="496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65EF57-37E3-42E3-B1B1-FFB65B982C25}"/>
              </a:ext>
            </a:extLst>
          </p:cNvPr>
          <p:cNvSpPr/>
          <p:nvPr/>
        </p:nvSpPr>
        <p:spPr>
          <a:xfrm>
            <a:off x="2587735" y="929929"/>
            <a:ext cx="2055044" cy="5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95CE9E-CA51-45AE-8ADC-5C6FF93E3186}"/>
              </a:ext>
            </a:extLst>
          </p:cNvPr>
          <p:cNvCxnSpPr>
            <a:stCxn id="10" idx="2"/>
          </p:cNvCxnSpPr>
          <p:nvPr/>
        </p:nvCxnSpPr>
        <p:spPr>
          <a:xfrm flipH="1">
            <a:off x="3596403" y="1442301"/>
            <a:ext cx="18854" cy="496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C7DC96-3B2D-487F-964C-9AD396A188B2}"/>
              </a:ext>
            </a:extLst>
          </p:cNvPr>
          <p:cNvSpPr/>
          <p:nvPr/>
        </p:nvSpPr>
        <p:spPr>
          <a:xfrm>
            <a:off x="5092117" y="897983"/>
            <a:ext cx="2055044" cy="5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7F2733-400E-4A3E-B2BD-1D084C72A543}"/>
              </a:ext>
            </a:extLst>
          </p:cNvPr>
          <p:cNvCxnSpPr>
            <a:stCxn id="12" idx="2"/>
          </p:cNvCxnSpPr>
          <p:nvPr/>
        </p:nvCxnSpPr>
        <p:spPr>
          <a:xfrm flipH="1">
            <a:off x="6100785" y="1410355"/>
            <a:ext cx="18854" cy="496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EEA8F7-72C1-475C-83CA-82994C7D0F75}"/>
              </a:ext>
            </a:extLst>
          </p:cNvPr>
          <p:cNvSpPr/>
          <p:nvPr/>
        </p:nvSpPr>
        <p:spPr>
          <a:xfrm>
            <a:off x="7577645" y="897983"/>
            <a:ext cx="2055044" cy="5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BOPF Framework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7CDF4E-3461-4C52-96ED-B2073C937665}"/>
              </a:ext>
            </a:extLst>
          </p:cNvPr>
          <p:cNvCxnSpPr>
            <a:stCxn id="14" idx="2"/>
          </p:cNvCxnSpPr>
          <p:nvPr/>
        </p:nvCxnSpPr>
        <p:spPr>
          <a:xfrm flipH="1">
            <a:off x="8586313" y="1410355"/>
            <a:ext cx="18854" cy="496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4B385A-0991-4589-8127-4BA76D9C6AA7}"/>
              </a:ext>
            </a:extLst>
          </p:cNvPr>
          <p:cNvSpPr/>
          <p:nvPr/>
        </p:nvSpPr>
        <p:spPr>
          <a:xfrm>
            <a:off x="10036379" y="886894"/>
            <a:ext cx="2055044" cy="5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Table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A2D71F-DDAF-4DD2-8D3A-9EDB4FA0C106}"/>
              </a:ext>
            </a:extLst>
          </p:cNvPr>
          <p:cNvCxnSpPr>
            <a:stCxn id="16" idx="2"/>
          </p:cNvCxnSpPr>
          <p:nvPr/>
        </p:nvCxnSpPr>
        <p:spPr>
          <a:xfrm flipH="1">
            <a:off x="11045047" y="1399266"/>
            <a:ext cx="18854" cy="496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19DAB7-7E41-49E8-9F82-5BBD5FFE726C}"/>
              </a:ext>
            </a:extLst>
          </p:cNvPr>
          <p:cNvCxnSpPr>
            <a:cxnSpLocks/>
          </p:cNvCxnSpPr>
          <p:nvPr/>
        </p:nvCxnSpPr>
        <p:spPr>
          <a:xfrm>
            <a:off x="1282045" y="1960775"/>
            <a:ext cx="2333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30A45C-8CCF-4616-8749-F05BE238A226}"/>
              </a:ext>
            </a:extLst>
          </p:cNvPr>
          <p:cNvSpPr/>
          <p:nvPr/>
        </p:nvSpPr>
        <p:spPr>
          <a:xfrm>
            <a:off x="3596403" y="1960775"/>
            <a:ext cx="45719" cy="314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29AE31-3E77-4B0E-BB60-A94994E8B6D2}"/>
              </a:ext>
            </a:extLst>
          </p:cNvPr>
          <p:cNvCxnSpPr/>
          <p:nvPr/>
        </p:nvCxnSpPr>
        <p:spPr>
          <a:xfrm>
            <a:off x="3642122" y="2253006"/>
            <a:ext cx="2477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4B8A311-4B26-41F3-B0BF-A5AAACCAB80F}"/>
              </a:ext>
            </a:extLst>
          </p:cNvPr>
          <p:cNvSpPr/>
          <p:nvPr/>
        </p:nvSpPr>
        <p:spPr>
          <a:xfrm>
            <a:off x="6073920" y="2253006"/>
            <a:ext cx="45719" cy="2351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2E34B9-8615-4BFF-95FD-717B35214BD7}"/>
              </a:ext>
            </a:extLst>
          </p:cNvPr>
          <p:cNvCxnSpPr/>
          <p:nvPr/>
        </p:nvCxnSpPr>
        <p:spPr>
          <a:xfrm>
            <a:off x="6096000" y="2818614"/>
            <a:ext cx="2490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161AE2-711F-48B6-BDF8-59D3680EFF75}"/>
              </a:ext>
            </a:extLst>
          </p:cNvPr>
          <p:cNvSpPr/>
          <p:nvPr/>
        </p:nvSpPr>
        <p:spPr>
          <a:xfrm>
            <a:off x="8605167" y="2818614"/>
            <a:ext cx="45719" cy="16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87CDFA-40DC-4B68-A420-22A4053DAD26}"/>
              </a:ext>
            </a:extLst>
          </p:cNvPr>
          <p:cNvCxnSpPr>
            <a:stCxn id="24" idx="3"/>
          </p:cNvCxnSpPr>
          <p:nvPr/>
        </p:nvCxnSpPr>
        <p:spPr>
          <a:xfrm flipV="1">
            <a:off x="8650886" y="3619893"/>
            <a:ext cx="2413015" cy="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932391F-2EEC-4A64-B96E-12616C387529}"/>
              </a:ext>
            </a:extLst>
          </p:cNvPr>
          <p:cNvSpPr/>
          <p:nvPr/>
        </p:nvSpPr>
        <p:spPr>
          <a:xfrm>
            <a:off x="11026122" y="3619893"/>
            <a:ext cx="45719" cy="507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508DBF-F0A7-4F4F-950F-22401377BEFF}"/>
              </a:ext>
            </a:extLst>
          </p:cNvPr>
          <p:cNvCxnSpPr>
            <a:stCxn id="27" idx="2"/>
          </p:cNvCxnSpPr>
          <p:nvPr/>
        </p:nvCxnSpPr>
        <p:spPr>
          <a:xfrm flipH="1">
            <a:off x="8650886" y="4127553"/>
            <a:ext cx="2398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0C3C57-7B58-4215-98A1-D70866FF926A}"/>
              </a:ext>
            </a:extLst>
          </p:cNvPr>
          <p:cNvCxnSpPr>
            <a:stCxn id="24" idx="2"/>
          </p:cNvCxnSpPr>
          <p:nvPr/>
        </p:nvCxnSpPr>
        <p:spPr>
          <a:xfrm flipH="1">
            <a:off x="6096000" y="4430596"/>
            <a:ext cx="2532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EA7C7D-ABD1-48B0-B38A-C60EBD4BA1B0}"/>
              </a:ext>
            </a:extLst>
          </p:cNvPr>
          <p:cNvCxnSpPr>
            <a:stCxn id="21" idx="2"/>
          </p:cNvCxnSpPr>
          <p:nvPr/>
        </p:nvCxnSpPr>
        <p:spPr>
          <a:xfrm flipH="1">
            <a:off x="3642122" y="4604990"/>
            <a:ext cx="2454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98EF40-5B48-46B4-80F4-DEDFC678FD0D}"/>
              </a:ext>
            </a:extLst>
          </p:cNvPr>
          <p:cNvCxnSpPr>
            <a:stCxn id="18" idx="2"/>
          </p:cNvCxnSpPr>
          <p:nvPr/>
        </p:nvCxnSpPr>
        <p:spPr>
          <a:xfrm flipH="1">
            <a:off x="1282045" y="5109326"/>
            <a:ext cx="2337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FD0E60B-5729-46A4-9D05-AD4383BD6B2E}"/>
              </a:ext>
            </a:extLst>
          </p:cNvPr>
          <p:cNvSpPr/>
          <p:nvPr/>
        </p:nvSpPr>
        <p:spPr>
          <a:xfrm>
            <a:off x="8784655" y="3198736"/>
            <a:ext cx="379992" cy="3393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3E04D2-037A-427E-AFE8-41ECA84A401F}"/>
              </a:ext>
            </a:extLst>
          </p:cNvPr>
          <p:cNvCxnSpPr/>
          <p:nvPr/>
        </p:nvCxnSpPr>
        <p:spPr>
          <a:xfrm>
            <a:off x="8624021" y="3198736"/>
            <a:ext cx="227748" cy="3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7B0B67-3305-4696-8559-F0DE8C0306A9}"/>
              </a:ext>
            </a:extLst>
          </p:cNvPr>
          <p:cNvCxnSpPr>
            <a:endCxn id="24" idx="3"/>
          </p:cNvCxnSpPr>
          <p:nvPr/>
        </p:nvCxnSpPr>
        <p:spPr>
          <a:xfrm flipH="1">
            <a:off x="8650886" y="3535050"/>
            <a:ext cx="200883" cy="8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xplosion: 14 Points 40">
            <a:extLst>
              <a:ext uri="{FF2B5EF4-FFF2-40B4-BE49-F238E27FC236}">
                <a16:creationId xmlns:a16="http://schemas.microsoft.com/office/drawing/2014/main" id="{01064EBE-4B4B-41A2-9E86-3EE2F028E448}"/>
              </a:ext>
            </a:extLst>
          </p:cNvPr>
          <p:cNvSpPr/>
          <p:nvPr/>
        </p:nvSpPr>
        <p:spPr>
          <a:xfrm>
            <a:off x="8256420" y="3468724"/>
            <a:ext cx="430713" cy="339361"/>
          </a:xfrm>
          <a:prstGeom prst="irregularSeal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776C03F-1C82-4596-80F5-977CE3170458}"/>
              </a:ext>
            </a:extLst>
          </p:cNvPr>
          <p:cNvCxnSpPr/>
          <p:nvPr/>
        </p:nvCxnSpPr>
        <p:spPr>
          <a:xfrm flipH="1" flipV="1">
            <a:off x="1300899" y="3579827"/>
            <a:ext cx="7079530" cy="2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78CA8-09A2-446B-AE34-8D516006F049}"/>
              </a:ext>
            </a:extLst>
          </p:cNvPr>
          <p:cNvSpPr/>
          <p:nvPr/>
        </p:nvSpPr>
        <p:spPr>
          <a:xfrm>
            <a:off x="8784655" y="2782569"/>
            <a:ext cx="379992" cy="3393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ABA7CE-DB57-4F78-8A37-773AD7507278}"/>
              </a:ext>
            </a:extLst>
          </p:cNvPr>
          <p:cNvCxnSpPr/>
          <p:nvPr/>
        </p:nvCxnSpPr>
        <p:spPr>
          <a:xfrm flipV="1">
            <a:off x="9164647" y="2777579"/>
            <a:ext cx="1872460" cy="4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D2E654-C6AC-4420-9FDB-1EC2F8F467CA}"/>
              </a:ext>
            </a:extLst>
          </p:cNvPr>
          <p:cNvCxnSpPr>
            <a:endCxn id="50" idx="3"/>
          </p:cNvCxnSpPr>
          <p:nvPr/>
        </p:nvCxnSpPr>
        <p:spPr>
          <a:xfrm flipH="1" flipV="1">
            <a:off x="9164647" y="2952252"/>
            <a:ext cx="1926119" cy="6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73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18129</TotalTime>
  <Words>528</Words>
  <Application>Microsoft Office PowerPoint</Application>
  <PresentationFormat>Widescreen</PresentationFormat>
  <Paragraphs>102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Cooper Black</vt:lpstr>
      <vt:lpstr>Open Sans</vt:lpstr>
      <vt:lpstr>Segoe UI Black</vt:lpstr>
      <vt:lpstr>Office Theme</vt:lpstr>
      <vt:lpstr>PowerPoint Presentation</vt:lpstr>
      <vt:lpstr>PowerPoint Presentation</vt:lpstr>
      <vt:lpstr>Can CDS be used to insert data in SAP tables?</vt:lpstr>
      <vt:lpstr>BOPF – Business Object processing framework</vt:lpstr>
      <vt:lpstr>Business object</vt:lpstr>
      <vt:lpstr>Use case</vt:lpstr>
      <vt:lpstr>Title</vt:lpstr>
      <vt:lpstr>Title</vt:lpstr>
      <vt:lpstr>Title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1263</cp:revision>
  <dcterms:created xsi:type="dcterms:W3CDTF">2016-07-10T03:33:26Z</dcterms:created>
  <dcterms:modified xsi:type="dcterms:W3CDTF">2022-04-28T16:26:55Z</dcterms:modified>
</cp:coreProperties>
</file>